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5" r:id="rId3"/>
    <p:sldId id="262" r:id="rId4"/>
    <p:sldId id="270" r:id="rId5"/>
    <p:sldId id="264" r:id="rId6"/>
    <p:sldId id="271" r:id="rId7"/>
    <p:sldId id="266" r:id="rId8"/>
    <p:sldId id="272" r:id="rId9"/>
    <p:sldId id="268" r:id="rId10"/>
    <p:sldId id="273" r:id="rId11"/>
    <p:sldId id="269" r:id="rId12"/>
    <p:sldId id="274" r:id="rId13"/>
    <p:sldId id="275" r:id="rId14"/>
  </p:sldIdLst>
  <p:sldSz cx="12192000" cy="6858000"/>
  <p:notesSz cx="6858000" cy="9144000"/>
  <p:embeddedFontLst>
    <p:embeddedFont>
      <p:font typeface="Aharoni" panose="02010803020104030203" pitchFamily="2" charset="-79"/>
      <p:bold r:id="rId15"/>
    </p:embeddedFont>
    <p:embeddedFont>
      <p:font typeface="Aldhabi" panose="01000000000000000000" pitchFamily="2" charset="-78"/>
      <p:regular r:id="rId16"/>
    </p:embeddedFont>
    <p:embeddedFont>
      <p:font typeface="Arial Rounded MT Bold" panose="020F0704030504030204" pitchFamily="34" charset="0"/>
      <p:regular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Calibri Light" panose="020F0302020204030204" pitchFamily="34" charset="0"/>
      <p:regular r:id="rId22"/>
      <p:italic r:id="rId23"/>
    </p:embeddedFont>
    <p:embeddedFont>
      <p:font typeface="Kristen ITC" panose="03050502040202030202" pitchFamily="66" charset="0"/>
      <p:regular r:id="rId24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6DzP9y0pDxW9getKYsmuQ==" hashData="muT3AkZYBOAxByHOWt9uAUIGqHFEMluGFmcrmhPpo7XTrGD9q6BV+HtqKTTD5RnocIQVAnPtO96PZ9xYaj2SK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00C06"/>
    <a:srgbClr val="BBBCCE"/>
    <a:srgbClr val="7939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3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6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8.fntdata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7B82CCD-989C-4999-97E4-F073FE57D8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BCEAD37D-3815-4879-A24F-0A15E1001A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AC63D97-66B6-4A4A-A5EE-3FA80B0F7B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B2A35-5EF4-4CE7-A673-D0DF91CAF88F}" type="datetimeFigureOut">
              <a:rPr lang="nl-BE" smtClean="0"/>
              <a:t>2/11/2018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31520C4-C77F-40FF-B30D-160C7FFAEB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28AA158-53B8-418A-8F54-4C11F08E09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03795-615B-446C-A5E5-9F47FFAD0EB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55266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FC11F80-10BD-4D53-A986-E79862DB34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957D676-C220-4492-BE3C-9F8C49F833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36FDFFF-838C-4CED-AB70-DD3D00EE97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B2A35-5EF4-4CE7-A673-D0DF91CAF88F}" type="datetimeFigureOut">
              <a:rPr lang="nl-BE" smtClean="0"/>
              <a:t>2/11/2018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DDF3D392-989D-496A-982C-DA50B2268A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ACCF3A7-1A2C-409B-9A56-1B2437B1F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03795-615B-446C-A5E5-9F47FFAD0EB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067968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CEE4804-5BA7-4FD4-9498-46FC3E6B98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205878D-EEA6-4F4F-8AFC-0C33D3068A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D11DF94-6720-44D3-94F4-8410571D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B2A35-5EF4-4CE7-A673-D0DF91CAF88F}" type="datetimeFigureOut">
              <a:rPr lang="nl-BE" smtClean="0"/>
              <a:t>2/11/2018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42D1266-AC40-4FD9-A6F4-03374BD7BD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6ACB4EF-0390-4157-AAA0-1AAE899E95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03795-615B-446C-A5E5-9F47FFAD0EB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04968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7F8302C-6460-4387-8390-906217FC8E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0DD7717-4C14-4968-A8F7-74A8B8FEC9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B586B19C-DFA3-450F-B490-D5F8B7D8EF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F6ED40D-AFFA-47F5-A5CD-C44772E65B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B2A35-5EF4-4CE7-A673-D0DF91CAF88F}" type="datetimeFigureOut">
              <a:rPr lang="nl-BE" smtClean="0"/>
              <a:t>2/11/2018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EA2F6430-BCDA-4679-9BC2-AB151AE3F2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4113B2B3-56C0-410F-BE95-694DD6F330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03795-615B-446C-A5E5-9F47FFAD0EB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928305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6E51D06-642A-477E-A49E-BA40679C28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1D1406D-3529-4809-892B-1ACA01A11F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6E53A144-5FF6-4BA2-B826-13F6920CB7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CB6F7552-DE03-4B2F-805A-D5B33A09CE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5BF448D8-B41A-4C85-8B8E-8E270F9C94F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41ADE802-6891-4E6B-AED2-4BBA7DAFD8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B2A35-5EF4-4CE7-A673-D0DF91CAF88F}" type="datetimeFigureOut">
              <a:rPr lang="nl-BE" smtClean="0"/>
              <a:t>2/11/2018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594BBB24-BE3E-4DC7-AD24-230915C54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DD1E696E-37E9-4DF1-97AB-03705B4C89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03795-615B-446C-A5E5-9F47FFAD0EB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16994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B6BE71D-2249-4569-869B-0D7B8A6ACA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75EFCA74-F35F-47B2-9290-218A05CEA8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B2A35-5EF4-4CE7-A673-D0DF91CAF88F}" type="datetimeFigureOut">
              <a:rPr lang="nl-BE" smtClean="0"/>
              <a:t>2/11/2018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E97E0BA1-12EF-4F51-AF52-E2A80FEB4D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3D33CF62-F962-4F54-8F4E-CB8AA7F04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03795-615B-446C-A5E5-9F47FFAD0EB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940330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89B1AECC-4FE8-41D0-A8FA-8132E108FA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B2A35-5EF4-4CE7-A673-D0DF91CAF88F}" type="datetimeFigureOut">
              <a:rPr lang="nl-BE" smtClean="0"/>
              <a:t>2/11/2018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5D72B7CF-2223-4760-9BEF-7A0C67E4DE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950C58D7-7999-4C7B-94DC-6310C07D75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03795-615B-446C-A5E5-9F47FFAD0EB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215259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DFC3175-DEA4-48D9-BA32-7B966CD52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D57A68D-1A70-47D7-8F44-5CE64BCFBC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172861FC-0CCD-4CC2-B274-714C1B4ECC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ACB3DB6B-533A-46B8-8CDA-A03FCD9DB0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B2A35-5EF4-4CE7-A673-D0DF91CAF88F}" type="datetimeFigureOut">
              <a:rPr lang="nl-BE" smtClean="0"/>
              <a:t>2/11/2018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F7C2FB5D-B0C4-435E-AC2A-5F131A587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6027C0BC-E01E-4613-8F03-EB033A63F9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03795-615B-446C-A5E5-9F47FFAD0EB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41891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38A8F88-1883-4B6D-A04C-92B0CBF358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C4AE52DC-11A9-4E6C-B3BD-BA32A8B70F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B0EFD129-EAFF-4D7B-A453-F803B249C2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4851B8C6-D97A-4D0D-AAAD-1619C7DCAB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B2A35-5EF4-4CE7-A673-D0DF91CAF88F}" type="datetimeFigureOut">
              <a:rPr lang="nl-BE" smtClean="0"/>
              <a:t>2/11/2018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D9E65B10-17F5-4E4F-8A14-51253C8AD1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BBF524F-7CB5-435D-917C-694A8EA328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03795-615B-446C-A5E5-9F47FFAD0EB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29439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2E4DFC8-5D20-4A1D-8F16-DD605C8A97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7D004820-14D1-4C7E-8C68-D326321516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E30E826-E31F-4110-AA82-4C3923FA2D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B2A35-5EF4-4CE7-A673-D0DF91CAF88F}" type="datetimeFigureOut">
              <a:rPr lang="nl-BE" smtClean="0"/>
              <a:t>2/11/2018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1C299CD-4F70-4343-9A57-E1B61F9922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E3443C8-E6F1-46BD-9804-F275A0920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03795-615B-446C-A5E5-9F47FFAD0EB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80738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F474C1B5-11D9-4C96-BB81-3ABEC45F72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926ADE41-0CD5-4A8D-9128-5C55524096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9C62228-F7BA-4156-8984-9BAC80DC9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B2A35-5EF4-4CE7-A673-D0DF91CAF88F}" type="datetimeFigureOut">
              <a:rPr lang="nl-BE" smtClean="0"/>
              <a:t>2/11/2018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D9457CEC-2C1E-40DB-B396-82526FF020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F0E8EB5-B748-4021-9537-0857EF37F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03795-615B-446C-A5E5-9F47FFAD0EB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42349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DDBB32FF-9F7E-4303-871A-FF58ABE9B2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A0D039C-6232-4BFE-B030-27BA798DDF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CBEF43E-152F-4551-973F-BE047F9F97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FB2A35-5EF4-4CE7-A673-D0DF91CAF88F}" type="datetimeFigureOut">
              <a:rPr lang="nl-BE" smtClean="0"/>
              <a:t>2/11/2018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2922597-C498-4290-B03F-45C882715A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4103DB2-25B0-4696-94BA-D14FE81BDD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203795-615B-446C-A5E5-9F47FFAD0EB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44319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gif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gif"/><Relationship Id="rId4" Type="http://schemas.openxmlformats.org/officeDocument/2006/relationships/image" Target="../media/image6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6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blog.seniorennet.nl/hanspowerpoint/" TargetMode="External"/><Relationship Id="rId5" Type="http://schemas.openxmlformats.org/officeDocument/2006/relationships/image" Target="../media/image6.gif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9AD7F92-7563-441C-A11D-C9C3AE9C5CA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7EFC92DA-2A80-4698-B4CC-7AFCA116ED8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4DD95F6E-0E96-412C-B787-1CD0DF2A61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5" name="Kader 4">
            <a:extLst>
              <a:ext uri="{FF2B5EF4-FFF2-40B4-BE49-F238E27FC236}">
                <a16:creationId xmlns:a16="http://schemas.microsoft.com/office/drawing/2014/main" id="{DE768453-8676-4F91-B4BC-1C623699EC1A}"/>
              </a:ext>
            </a:extLst>
          </p:cNvPr>
          <p:cNvSpPr/>
          <p:nvPr/>
        </p:nvSpPr>
        <p:spPr>
          <a:xfrm>
            <a:off x="0" y="6096"/>
            <a:ext cx="12192000" cy="6845808"/>
          </a:xfrm>
          <a:prstGeom prst="frame">
            <a:avLst>
              <a:gd name="adj1" fmla="val 5984"/>
            </a:avLst>
          </a:prstGeom>
          <a:gradFill flip="none" rotWithShape="1">
            <a:gsLst>
              <a:gs pos="0">
                <a:schemeClr val="bg2">
                  <a:shade val="30000"/>
                  <a:satMod val="115000"/>
                </a:schemeClr>
              </a:gs>
              <a:gs pos="50000">
                <a:schemeClr val="bg2">
                  <a:shade val="67500"/>
                  <a:satMod val="115000"/>
                </a:schemeClr>
              </a:gs>
              <a:gs pos="100000">
                <a:schemeClr val="bg2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>
              <a:solidFill>
                <a:schemeClr val="tx1"/>
              </a:solidFill>
            </a:endParaRPr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CD9B2973-01FB-44E3-8F77-E8BB4A1352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718" y="929045"/>
            <a:ext cx="3804000" cy="5922859"/>
          </a:xfrm>
          <a:prstGeom prst="rect">
            <a:avLst/>
          </a:prstGeom>
        </p:spPr>
      </p:pic>
      <p:sp>
        <p:nvSpPr>
          <p:cNvPr id="11" name="Rechthoek 10">
            <a:extLst>
              <a:ext uri="{FF2B5EF4-FFF2-40B4-BE49-F238E27FC236}">
                <a16:creationId xmlns:a16="http://schemas.microsoft.com/office/drawing/2014/main" id="{A5AFCC32-76FA-42F7-866B-A748028805CD}"/>
              </a:ext>
            </a:extLst>
          </p:cNvPr>
          <p:cNvSpPr/>
          <p:nvPr/>
        </p:nvSpPr>
        <p:spPr>
          <a:xfrm>
            <a:off x="9514735" y="6022815"/>
            <a:ext cx="230652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nl-NL" sz="2000" b="1" dirty="0">
                <a:ln w="9525">
                  <a:solidFill>
                    <a:srgbClr val="793939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Rounded MT Bold" panose="020F0704030504030204" pitchFamily="34" charset="0"/>
              </a:rPr>
              <a:t>Powerpoint Hans</a:t>
            </a:r>
            <a:endParaRPr lang="nl-NL" sz="2000" b="1" cap="none" spc="0" dirty="0">
              <a:ln w="9525">
                <a:solidFill>
                  <a:srgbClr val="793939"/>
                </a:solidFill>
                <a:prstDash val="solid"/>
              </a:ln>
              <a:solidFill>
                <a:schemeClr val="bg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B6BAB0CB-0FE0-4512-81B3-4A172D266441}"/>
              </a:ext>
            </a:extLst>
          </p:cNvPr>
          <p:cNvSpPr/>
          <p:nvPr/>
        </p:nvSpPr>
        <p:spPr>
          <a:xfrm>
            <a:off x="6096000" y="1119315"/>
            <a:ext cx="4405373" cy="76944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prstTxWarp prst="textChevron">
              <a:avLst/>
            </a:prstTxWarp>
            <a:spAutoFit/>
          </a:bodyPr>
          <a:lstStyle/>
          <a:p>
            <a:r>
              <a:rPr lang="nl-BE" sz="4400" b="1" dirty="0">
                <a:ln w="9525">
                  <a:noFill/>
                  <a:prstDash val="dashDot"/>
                </a:ln>
                <a:solidFill>
                  <a:srgbClr val="B00C06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Elfos del mundo</a:t>
            </a:r>
          </a:p>
        </p:txBody>
      </p:sp>
    </p:spTree>
    <p:extLst>
      <p:ext uri="{BB962C8B-B14F-4D97-AF65-F5344CB8AC3E}">
        <p14:creationId xmlns:p14="http://schemas.microsoft.com/office/powerpoint/2010/main" val="1671623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sndAc>
          <p:stSnd>
            <p:snd r:embed="rId2" name="Indische Waterlelies - Original Efteling Soundtrack.wav"/>
          </p:stSnd>
        </p:sndAc>
      </p:transition>
    </mc:Choice>
    <mc:Fallback xmlns="">
      <p:transition spd="slow" advClick="0" advTm="17000">
        <p:sndAc>
          <p:stSnd>
            <p:snd r:embed="rId6" name="Indische Waterlelies - Original Efteling Soundtra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9AD7F92-7563-441C-A11D-C9C3AE9C5CA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7EFC92DA-2A80-4698-B4CC-7AFCA116ED8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4DD95F6E-0E96-412C-B787-1CD0DF2A61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0BDE44BB-071F-401C-9C6F-F94AB377A5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pic>
        <p:nvPicPr>
          <p:cNvPr id="11" name="Afbeelding 10" descr="Afbeelding met persoon, vrouw, bloem&#10;&#10;Beschrijving is gegenereerd met zeer hoge betrouwbaarheid">
            <a:extLst>
              <a:ext uri="{FF2B5EF4-FFF2-40B4-BE49-F238E27FC236}">
                <a16:creationId xmlns:a16="http://schemas.microsoft.com/office/drawing/2014/main" id="{62644246-B5A7-40B7-9932-1760299129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82469" y="1371776"/>
            <a:ext cx="4631471" cy="5381710"/>
          </a:xfrm>
          <a:prstGeom prst="rect">
            <a:avLst/>
          </a:prstGeom>
        </p:spPr>
      </p:pic>
      <p:pic>
        <p:nvPicPr>
          <p:cNvPr id="6" name="Afbeelding 5" descr="Afbeelding met plant, bloem, klein, vaas&#10;&#10;Beschrijving is gegenereerd met zeer hoge betrouwbaarheid">
            <a:extLst>
              <a:ext uri="{FF2B5EF4-FFF2-40B4-BE49-F238E27FC236}">
                <a16:creationId xmlns:a16="http://schemas.microsoft.com/office/drawing/2014/main" id="{834B1D50-99CA-493E-8A01-367302D6B33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844" y="5490498"/>
            <a:ext cx="1371686" cy="1030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630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9AD7F92-7563-441C-A11D-C9C3AE9C5CA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7EFC92DA-2A80-4698-B4CC-7AFCA116ED8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4DD95F6E-0E96-412C-B787-1CD0DF2A61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5" name="Kader 4">
            <a:extLst>
              <a:ext uri="{FF2B5EF4-FFF2-40B4-BE49-F238E27FC236}">
                <a16:creationId xmlns:a16="http://schemas.microsoft.com/office/drawing/2014/main" id="{DE768453-8676-4F91-B4BC-1C623699EC1A}"/>
              </a:ext>
            </a:extLst>
          </p:cNvPr>
          <p:cNvSpPr/>
          <p:nvPr/>
        </p:nvSpPr>
        <p:spPr>
          <a:xfrm>
            <a:off x="0" y="6096"/>
            <a:ext cx="12192000" cy="6845808"/>
          </a:xfrm>
          <a:prstGeom prst="frame">
            <a:avLst>
              <a:gd name="adj1" fmla="val 5984"/>
            </a:avLst>
          </a:prstGeom>
          <a:gradFill flip="none" rotWithShape="1">
            <a:gsLst>
              <a:gs pos="0">
                <a:schemeClr val="bg2">
                  <a:shade val="30000"/>
                  <a:satMod val="115000"/>
                </a:schemeClr>
              </a:gs>
              <a:gs pos="50000">
                <a:schemeClr val="bg2">
                  <a:shade val="67500"/>
                  <a:satMod val="115000"/>
                </a:schemeClr>
              </a:gs>
              <a:gs pos="100000">
                <a:schemeClr val="bg2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>
              <a:solidFill>
                <a:schemeClr val="tx1"/>
              </a:solidFill>
            </a:endParaRPr>
          </a:p>
        </p:txBody>
      </p:sp>
      <p:pic>
        <p:nvPicPr>
          <p:cNvPr id="6" name="Afbeelding 5" descr="Afbeelding met persoon&#10;&#10;Beschrijving is gegenereerd met hoge betrouwbaarheid">
            <a:extLst>
              <a:ext uri="{FF2B5EF4-FFF2-40B4-BE49-F238E27FC236}">
                <a16:creationId xmlns:a16="http://schemas.microsoft.com/office/drawing/2014/main" id="{41EA400A-A765-4C77-9805-4D6B7C0126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2336" y="2847337"/>
            <a:ext cx="2367776" cy="3829571"/>
          </a:xfrm>
          <a:prstGeom prst="rect">
            <a:avLst/>
          </a:prstGeom>
        </p:spPr>
      </p:pic>
      <p:pic>
        <p:nvPicPr>
          <p:cNvPr id="9" name="Afbeelding 8" descr="Afbeelding met persoon&#10;&#10;Beschrijving is gegenereerd met hoge betrouwbaarheid">
            <a:extLst>
              <a:ext uri="{FF2B5EF4-FFF2-40B4-BE49-F238E27FC236}">
                <a16:creationId xmlns:a16="http://schemas.microsoft.com/office/drawing/2014/main" id="{56D458B3-7852-4404-AF8B-9ED132FB29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31156" y="158594"/>
            <a:ext cx="4057650" cy="656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912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9AD7F92-7563-441C-A11D-C9C3AE9C5CA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7EFC92DA-2A80-4698-B4CC-7AFCA116ED8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4DD95F6E-0E96-412C-B787-1CD0DF2A61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0BDE44BB-071F-401C-9C6F-F94AB377A5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1" y="0"/>
            <a:ext cx="12191999" cy="6858000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570A59F6-E729-47C9-9B67-F8D8AD74D7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766" y="1768478"/>
            <a:ext cx="5739234" cy="4805837"/>
          </a:xfrm>
          <a:prstGeom prst="rect">
            <a:avLst/>
          </a:prstGeom>
        </p:spPr>
      </p:pic>
      <p:pic>
        <p:nvPicPr>
          <p:cNvPr id="8" name="Afbeelding 7" descr="Afbeelding met plant, bloem, klein, vaas&#10;&#10;Beschrijving is gegenereerd met zeer hoge betrouwbaarheid">
            <a:extLst>
              <a:ext uri="{FF2B5EF4-FFF2-40B4-BE49-F238E27FC236}">
                <a16:creationId xmlns:a16="http://schemas.microsoft.com/office/drawing/2014/main" id="{56F3CE93-AB19-49D1-8B64-B594E5F91B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2669" y="5475250"/>
            <a:ext cx="1288997" cy="968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540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9AD7F92-7563-441C-A11D-C9C3AE9C5CA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7EFC92DA-2A80-4698-B4CC-7AFCA116ED8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4DD95F6E-0E96-412C-B787-1CD0DF2A61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5" name="Kader 4">
            <a:extLst>
              <a:ext uri="{FF2B5EF4-FFF2-40B4-BE49-F238E27FC236}">
                <a16:creationId xmlns:a16="http://schemas.microsoft.com/office/drawing/2014/main" id="{DE768453-8676-4F91-B4BC-1C623699EC1A}"/>
              </a:ext>
            </a:extLst>
          </p:cNvPr>
          <p:cNvSpPr/>
          <p:nvPr/>
        </p:nvSpPr>
        <p:spPr>
          <a:xfrm>
            <a:off x="0" y="6096"/>
            <a:ext cx="12192000" cy="6845808"/>
          </a:xfrm>
          <a:prstGeom prst="frame">
            <a:avLst>
              <a:gd name="adj1" fmla="val 5984"/>
            </a:avLst>
          </a:prstGeom>
          <a:gradFill flip="none" rotWithShape="1">
            <a:gsLst>
              <a:gs pos="0">
                <a:schemeClr val="bg2">
                  <a:shade val="30000"/>
                  <a:satMod val="115000"/>
                </a:schemeClr>
              </a:gs>
              <a:gs pos="50000">
                <a:schemeClr val="bg2">
                  <a:shade val="67500"/>
                  <a:satMod val="115000"/>
                </a:schemeClr>
              </a:gs>
              <a:gs pos="100000">
                <a:schemeClr val="bg2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>
              <a:solidFill>
                <a:schemeClr val="tx1"/>
              </a:solidFill>
            </a:endParaRPr>
          </a:p>
        </p:txBody>
      </p:sp>
      <p:pic>
        <p:nvPicPr>
          <p:cNvPr id="6" name="Afbeelding 5" descr="Afbeelding met persoon, kleding&#10;&#10;Beschrijving is gegenereerd met hoge betrouwbaarheid">
            <a:extLst>
              <a:ext uri="{FF2B5EF4-FFF2-40B4-BE49-F238E27FC236}">
                <a16:creationId xmlns:a16="http://schemas.microsoft.com/office/drawing/2014/main" id="{D9585EEF-7464-4A4F-B5BE-723096D4D7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8331" y="157162"/>
            <a:ext cx="4752975" cy="6543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189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9AD7F92-7563-441C-A11D-C9C3AE9C5CA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7EFC92DA-2A80-4698-B4CC-7AFCA116ED8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4DD95F6E-0E96-412C-B787-1CD0DF2A61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0BDE44BB-071F-401C-9C6F-F94AB377A5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1" y="0"/>
            <a:ext cx="12191999" cy="6858000"/>
          </a:xfrm>
          <a:prstGeom prst="rect">
            <a:avLst/>
          </a:prstGeom>
        </p:spPr>
      </p:pic>
      <p:pic>
        <p:nvPicPr>
          <p:cNvPr id="8" name="Afbeelding 7" descr="Afbeelding met plant, bloem, klein, vaas&#10;&#10;Beschrijving is gegenereerd met zeer hoge betrouwbaarheid">
            <a:extLst>
              <a:ext uri="{FF2B5EF4-FFF2-40B4-BE49-F238E27FC236}">
                <a16:creationId xmlns:a16="http://schemas.microsoft.com/office/drawing/2014/main" id="{308AFBD7-DD14-4823-87D9-D9CC3A5B29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149" y="3255962"/>
            <a:ext cx="4286250" cy="3219450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570A59F6-E729-47C9-9B67-F8D8AD74D7A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405" y="2027000"/>
            <a:ext cx="4616718" cy="4805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709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9AD7F92-7563-441C-A11D-C9C3AE9C5CA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7EFC92DA-2A80-4698-B4CC-7AFCA116ED8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4DD95F6E-0E96-412C-B787-1CD0DF2A61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5" name="Kader 4">
            <a:extLst>
              <a:ext uri="{FF2B5EF4-FFF2-40B4-BE49-F238E27FC236}">
                <a16:creationId xmlns:a16="http://schemas.microsoft.com/office/drawing/2014/main" id="{DE768453-8676-4F91-B4BC-1C623699EC1A}"/>
              </a:ext>
            </a:extLst>
          </p:cNvPr>
          <p:cNvSpPr/>
          <p:nvPr/>
        </p:nvSpPr>
        <p:spPr>
          <a:xfrm>
            <a:off x="0" y="6096"/>
            <a:ext cx="12192000" cy="6845808"/>
          </a:xfrm>
          <a:prstGeom prst="frame">
            <a:avLst>
              <a:gd name="adj1" fmla="val 5984"/>
            </a:avLst>
          </a:prstGeom>
          <a:gradFill flip="none" rotWithShape="1">
            <a:gsLst>
              <a:gs pos="0">
                <a:schemeClr val="bg2">
                  <a:shade val="30000"/>
                  <a:satMod val="115000"/>
                </a:schemeClr>
              </a:gs>
              <a:gs pos="50000">
                <a:schemeClr val="bg2">
                  <a:shade val="67500"/>
                  <a:satMod val="115000"/>
                </a:schemeClr>
              </a:gs>
              <a:gs pos="100000">
                <a:schemeClr val="bg2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>
              <a:solidFill>
                <a:schemeClr val="tx1"/>
              </a:solidFill>
            </a:endParaRPr>
          </a:p>
        </p:txBody>
      </p:sp>
      <p:pic>
        <p:nvPicPr>
          <p:cNvPr id="6" name="Afbeelding 5" descr="Afbeelding met lucht, persoon, vlieger, jong&#10;&#10;Beschrijving is gegenereerd met zeer hoge betrouwbaarheid">
            <a:extLst>
              <a:ext uri="{FF2B5EF4-FFF2-40B4-BE49-F238E27FC236}">
                <a16:creationId xmlns:a16="http://schemas.microsoft.com/office/drawing/2014/main" id="{5BEE1F58-C4C3-49E2-A4A9-52BE0B158C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60" y="1780710"/>
            <a:ext cx="4371975" cy="485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352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9AD7F92-7563-441C-A11D-C9C3AE9C5CA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7EFC92DA-2A80-4698-B4CC-7AFCA116ED8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4DD95F6E-0E96-412C-B787-1CD0DF2A61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0BDE44BB-071F-401C-9C6F-F94AB377A5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1" y="0"/>
            <a:ext cx="12191999" cy="6858000"/>
          </a:xfrm>
          <a:prstGeom prst="rect">
            <a:avLst/>
          </a:prstGeom>
        </p:spPr>
      </p:pic>
      <p:pic>
        <p:nvPicPr>
          <p:cNvPr id="8" name="Afbeelding 7" descr="Afbeelding met plant, bloem, klein, vaas&#10;&#10;Beschrijving is gegenereerd met zeer hoge betrouwbaarheid">
            <a:extLst>
              <a:ext uri="{FF2B5EF4-FFF2-40B4-BE49-F238E27FC236}">
                <a16:creationId xmlns:a16="http://schemas.microsoft.com/office/drawing/2014/main" id="{5448F7DF-824E-478E-B0B5-C0A2E7FA8D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153" y="3602038"/>
            <a:ext cx="4286250" cy="3219450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570A59F6-E729-47C9-9B67-F8D8AD74D7A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82182" y="1792824"/>
            <a:ext cx="3969672" cy="4805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05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9AD7F92-7563-441C-A11D-C9C3AE9C5CA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7EFC92DA-2A80-4698-B4CC-7AFCA116ED8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4DD95F6E-0E96-412C-B787-1CD0DF2A61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5" name="Kader 4">
            <a:extLst>
              <a:ext uri="{FF2B5EF4-FFF2-40B4-BE49-F238E27FC236}">
                <a16:creationId xmlns:a16="http://schemas.microsoft.com/office/drawing/2014/main" id="{DE768453-8676-4F91-B4BC-1C623699EC1A}"/>
              </a:ext>
            </a:extLst>
          </p:cNvPr>
          <p:cNvSpPr/>
          <p:nvPr/>
        </p:nvSpPr>
        <p:spPr>
          <a:xfrm>
            <a:off x="0" y="6096"/>
            <a:ext cx="12192000" cy="6845808"/>
          </a:xfrm>
          <a:prstGeom prst="frame">
            <a:avLst>
              <a:gd name="adj1" fmla="val 5984"/>
            </a:avLst>
          </a:prstGeom>
          <a:gradFill flip="none" rotWithShape="1">
            <a:gsLst>
              <a:gs pos="0">
                <a:schemeClr val="bg2">
                  <a:shade val="30000"/>
                  <a:satMod val="115000"/>
                </a:schemeClr>
              </a:gs>
              <a:gs pos="50000">
                <a:schemeClr val="bg2">
                  <a:shade val="67500"/>
                  <a:satMod val="115000"/>
                </a:schemeClr>
              </a:gs>
              <a:gs pos="100000">
                <a:schemeClr val="bg2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>
              <a:solidFill>
                <a:schemeClr val="tx1"/>
              </a:solidFill>
            </a:endParaRPr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115BE4E5-F17E-4A4E-BCC8-EFC4EAED76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94897" y="458682"/>
            <a:ext cx="3935103" cy="6286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51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9AD7F92-7563-441C-A11D-C9C3AE9C5CA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7EFC92DA-2A80-4698-B4CC-7AFCA116ED8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4DD95F6E-0E96-412C-B787-1CD0DF2A61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0BDE44BB-071F-401C-9C6F-F94AB377A5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1" y="0"/>
            <a:ext cx="12191999" cy="6858000"/>
          </a:xfrm>
          <a:prstGeom prst="rect">
            <a:avLst/>
          </a:prstGeom>
        </p:spPr>
      </p:pic>
      <p:pic>
        <p:nvPicPr>
          <p:cNvPr id="8" name="Afbeelding 7" descr="Afbeelding met plant, bloem, klein, vaas&#10;&#10;Beschrijving is gegenereerd met zeer hoge betrouwbaarheid">
            <a:extLst>
              <a:ext uri="{FF2B5EF4-FFF2-40B4-BE49-F238E27FC236}">
                <a16:creationId xmlns:a16="http://schemas.microsoft.com/office/drawing/2014/main" id="{AF9011A1-B5BF-408B-9BCA-C7F12FE00F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0886" y="4364273"/>
            <a:ext cx="3158454" cy="2372350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570A59F6-E729-47C9-9B67-F8D8AD74D7A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150" y="1256179"/>
            <a:ext cx="4364072" cy="5476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764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9AD7F92-7563-441C-A11D-C9C3AE9C5CA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7EFC92DA-2A80-4698-B4CC-7AFCA116ED8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4DD95F6E-0E96-412C-B787-1CD0DF2A61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sp>
        <p:nvSpPr>
          <p:cNvPr id="5" name="Kader 4">
            <a:extLst>
              <a:ext uri="{FF2B5EF4-FFF2-40B4-BE49-F238E27FC236}">
                <a16:creationId xmlns:a16="http://schemas.microsoft.com/office/drawing/2014/main" id="{DE768453-8676-4F91-B4BC-1C623699EC1A}"/>
              </a:ext>
            </a:extLst>
          </p:cNvPr>
          <p:cNvSpPr/>
          <p:nvPr/>
        </p:nvSpPr>
        <p:spPr>
          <a:xfrm>
            <a:off x="0" y="6096"/>
            <a:ext cx="12192000" cy="6845808"/>
          </a:xfrm>
          <a:prstGeom prst="frame">
            <a:avLst>
              <a:gd name="adj1" fmla="val 5984"/>
            </a:avLst>
          </a:prstGeom>
          <a:gradFill flip="none" rotWithShape="1">
            <a:gsLst>
              <a:gs pos="0">
                <a:schemeClr val="bg2">
                  <a:shade val="30000"/>
                  <a:satMod val="115000"/>
                </a:schemeClr>
              </a:gs>
              <a:gs pos="50000">
                <a:schemeClr val="bg2">
                  <a:shade val="67500"/>
                  <a:satMod val="115000"/>
                </a:schemeClr>
              </a:gs>
              <a:gs pos="100000">
                <a:schemeClr val="bg2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>
              <a:solidFill>
                <a:schemeClr val="tx1"/>
              </a:solidFill>
            </a:endParaRPr>
          </a:p>
        </p:txBody>
      </p:sp>
      <p:pic>
        <p:nvPicPr>
          <p:cNvPr id="6" name="Afbeelding 5" descr="Afbeelding met persoon, binnen, vasthouden&#10;&#10;Beschrijving is gegenereerd met hoge betrouwbaarheid">
            <a:extLst>
              <a:ext uri="{FF2B5EF4-FFF2-40B4-BE49-F238E27FC236}">
                <a16:creationId xmlns:a16="http://schemas.microsoft.com/office/drawing/2014/main" id="{1E31A5B1-2397-43B5-9B71-1F6DB2F461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4072" y="85725"/>
            <a:ext cx="4429125" cy="6848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640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9AD7F92-7563-441C-A11D-C9C3AE9C5CA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7EFC92DA-2A80-4698-B4CC-7AFCA116ED8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4DD95F6E-0E96-412C-B787-1CD0DF2A61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0BDE44BB-071F-401C-9C6F-F94AB377A5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1" y="0"/>
            <a:ext cx="12191999" cy="6858000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570A59F6-E729-47C9-9B67-F8D8AD74D7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228" y="1278480"/>
            <a:ext cx="3808663" cy="5476298"/>
          </a:xfrm>
          <a:prstGeom prst="rect">
            <a:avLst/>
          </a:prstGeom>
        </p:spPr>
      </p:pic>
      <p:pic>
        <p:nvPicPr>
          <p:cNvPr id="8" name="Afbeelding 7" descr="Afbeelding met plant, bloem, klein, vaas&#10;&#10;Beschrijving is gegenereerd met zeer hoge betrouwbaarheid">
            <a:extLst>
              <a:ext uri="{FF2B5EF4-FFF2-40B4-BE49-F238E27FC236}">
                <a16:creationId xmlns:a16="http://schemas.microsoft.com/office/drawing/2014/main" id="{25581337-30A5-4016-A2B1-A9FA123DC0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3363" y="5257800"/>
            <a:ext cx="1705159" cy="1280764"/>
          </a:xfrm>
          <a:prstGeom prst="rect">
            <a:avLst/>
          </a:prstGeom>
        </p:spPr>
      </p:pic>
      <p:sp>
        <p:nvSpPr>
          <p:cNvPr id="5" name="Rechthoek 4">
            <a:hlinkClick r:id="rId6"/>
            <a:extLst>
              <a:ext uri="{FF2B5EF4-FFF2-40B4-BE49-F238E27FC236}">
                <a16:creationId xmlns:a16="http://schemas.microsoft.com/office/drawing/2014/main" id="{4121AC4C-63E1-40EE-B772-DFD01A2CDE00}"/>
              </a:ext>
            </a:extLst>
          </p:cNvPr>
          <p:cNvSpPr/>
          <p:nvPr/>
        </p:nvSpPr>
        <p:spPr>
          <a:xfrm>
            <a:off x="4123406" y="5897988"/>
            <a:ext cx="4289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8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2072715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5303BAA0-59D0-46D4-8E79-E5054BC7EE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0D7F8A55-7DF3-468D-AA2D-49B51215EE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97B3E5C0-F43A-48F1-93FF-39240C9B31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590AA1D2-97FF-4851-99A8-CCD0235185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8504AE24-A1C8-417D-A6B0-723F2C1DB2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C1B563D9-9B6D-4AD8-AFBE-F56F60C45D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69FB0F2C-7364-4C3C-A614-D5D944A39F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80B8A76E-E739-4414-ABE8-40A8344120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9808945C-355E-479D-A4CB-A849C888B0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81B7730F-2157-4712-AE4E-1507F1684F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673DC74D-1E61-4553-9823-C909F32C96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31</Words>
  <Application>Microsoft Office PowerPoint</Application>
  <PresentationFormat>Breedbeeld</PresentationFormat>
  <Paragraphs>5</Paragraphs>
  <Slides>13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13</vt:i4>
      </vt:variant>
    </vt:vector>
  </HeadingPairs>
  <TitlesOfParts>
    <vt:vector size="21" baseType="lpstr">
      <vt:lpstr>Kristen ITC</vt:lpstr>
      <vt:lpstr>Calibri Light</vt:lpstr>
      <vt:lpstr>Aldhabi</vt:lpstr>
      <vt:lpstr>Aharoni</vt:lpstr>
      <vt:lpstr>Calibri</vt:lpstr>
      <vt:lpstr>Arial Rounded MT Bold</vt:lpstr>
      <vt:lpstr>Arial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14</cp:revision>
  <dcterms:created xsi:type="dcterms:W3CDTF">2018-10-30T18:43:35Z</dcterms:created>
  <dcterms:modified xsi:type="dcterms:W3CDTF">2018-11-02T10:32:56Z</dcterms:modified>
</cp:coreProperties>
</file>