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  <p:sldId id="262" r:id="rId7"/>
    <p:sldId id="266" r:id="rId8"/>
    <p:sldId id="263" r:id="rId9"/>
    <p:sldId id="265" r:id="rId10"/>
    <p:sldId id="264" r:id="rId11"/>
    <p:sldId id="267" r:id="rId12"/>
    <p:sldId id="269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56" r:id="rId22"/>
  </p:sldIdLst>
  <p:sldSz cx="12192000" cy="6858000"/>
  <p:notesSz cx="6858000" cy="9144000"/>
  <p:embeddedFontLst>
    <p:embeddedFont>
      <p:font typeface="Aharoni" panose="02010803020104030203" pitchFamily="2" charset="-79"/>
      <p:bold r:id="rId23"/>
    </p:embeddedFont>
    <p:embeddedFont>
      <p:font typeface="Berlin Sans FB" panose="020E0602020502020306" pitchFamily="34" charset="0"/>
      <p:regular r:id="rId24"/>
      <p:bold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Kristen ITC" panose="03050502040202030202" pitchFamily="66" charset="0"/>
      <p:regular r:id="rId32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lFQVfZ10yqxdM7t+ipMWQ==" hashData="FBhJPmIY1QHtRjHbp9HmH3BqngT5bNg94UquFGn0BuQu3yrREnkdmThfNQyscviLqIcGDHgCGPif7AoOVsC+6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215A26-A657-4553-B461-34C66AF1F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8A8ECB53-3285-4BF3-8374-55BEBF3CFA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B65B212-A817-4B52-804E-4FC62697B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0E7535D-7FF0-414C-9651-8E9295690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5395686-732F-47B2-8191-B0E9BC433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89713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178D35C-7104-4B6E-A686-221579351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98B477B-9DB0-49F4-8237-09674512E1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FE85275-6231-4C77-83D8-72C45BB18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FDA12A8-6B1D-400C-A2F6-11ABC94829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79821EE-439B-4594-94EF-B48B1102F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0376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C11103-9E57-4E4B-8F38-5211C5E17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11D6A10-E257-41E4-99A4-19594D958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BE6B74A-F244-4C24-B504-FD7479E33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98AF8EF-B908-4ADB-A719-406FEE113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567EEB3-4419-4018-99AA-54F29A386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07352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10CDD12-A412-4CBB-8215-E2340DF64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996E0C0-8311-4E10-A2B0-A76451EA07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969B504-4C3B-4429-A722-BC5F199A6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AB1C765-4E7E-4A72-8CE9-4A2263315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724457D-89A3-46DA-BD0F-CF4A9852F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5A200C1-CF7D-4CB6-986D-FCDCCBF37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895888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B2B0B7-50BD-47EF-A034-E81DBE7BB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04E780A-4C19-4C8C-A7AD-693C84D2E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B64785E-C63D-4BA7-9CB4-08F421ADD3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563492B1-D757-4516-A126-20AA26D72C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C12C8607-833D-4857-93D9-D490EA1024D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F5BD2FBB-B99A-4C65-8D71-E1294A5F0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9327615E-6D54-434D-AC77-E62A788D7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F001698E-9BEE-4BBF-AFFC-021643964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712380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CC400E-2941-4B50-BFC5-271646C5C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A9709C1-2F7D-427C-BE7B-251943F3F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8CF6703C-9971-420D-A5B9-F1115C36B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18C1137-BAF5-46A3-B7D0-697BACA35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98311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2B211CE5-862C-4ACA-BCF0-837A84A66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75E876B5-13DD-4974-95E4-E948CBB39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68F0A29D-8833-4115-8F4B-9B759B9358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0563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728F42F-4805-4F2F-9914-D88DA5463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5F11D22-B772-4E9F-BB17-8F26966A3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0AAD99B-C0F5-4E0B-8FC5-CF76378569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9A8FE45-09A9-4C9A-8945-8E2917E7C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CF85826-3EBA-4E76-BC09-45D081F6B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5EF0FC2-F5C2-4E7B-BAB9-1D4AF85AF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6458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637754-6AA4-4C73-909A-11E3E9EEAA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FA260AE-9612-43F5-8883-E1B40A2B73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A9E69C1-71CB-44BE-A5EC-BD13FF516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89319AC-6F94-47D8-9B1B-D17737F02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C94FF1E-8CF2-454D-9780-CD335B12F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A781F9F6-F609-44F7-BDE4-1070159D91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15907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AB0443-E4B4-4451-A7D9-EC75B3CE9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6EC52C4-B927-490A-B6C7-1E310B7DAD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B276918-7AE4-4F14-86B2-0E6B8F100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C21E10C-47E2-41C6-A186-08AA5662A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01DDCA7-79C6-491D-905F-AA3005905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92370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6FAE31F8-417F-4CE6-ADEF-816572EA7B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E1078BD3-F680-4A41-8027-74F908BAAC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15C53B0-3F4B-4ECA-8754-58991B93F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84AC698-E70B-4085-92C7-80DCD0D2D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3202338-6446-4530-B628-5110910FF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759532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52AD4C34-6476-496F-B853-067384368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7733866-5468-4947-BB8F-642DEC2577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CAFA910-08B9-4FB2-82B1-DD7B994C1B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DFB04-F2EE-4757-A9EE-7B5339C26EB0}" type="datetimeFigureOut">
              <a:rPr lang="nl-BE" smtClean="0"/>
              <a:t>11/07/2018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96B9ED9-7C78-4710-8258-A4AC6736DB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63C3820-011B-429E-8BFA-028CCA2ED8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09DAB-7E25-4F8D-827F-5F9B5CCF2760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93643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4F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BAAE7F8-B816-4F1D-9AD7-CD144D9AC0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E1D0D7C8-8F4B-49E3-BAED-EF0D8D62B267}"/>
              </a:ext>
            </a:extLst>
          </p:cNvPr>
          <p:cNvSpPr/>
          <p:nvPr/>
        </p:nvSpPr>
        <p:spPr>
          <a:xfrm>
            <a:off x="3306963" y="797013"/>
            <a:ext cx="588654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>
                <a:ln w="19050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" panose="020E0602020502020306" pitchFamily="34" charset="0"/>
              </a:rPr>
              <a:t>Con la lente en foco</a:t>
            </a:r>
            <a:endParaRPr lang="nl-NL" sz="4800" b="1" cap="none" spc="0" dirty="0">
              <a:ln w="19050">
                <a:solidFill>
                  <a:schemeClr val="bg1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" panose="020E0602020502020306" pitchFamily="34" charset="0"/>
            </a:endParaRPr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7F892F48-C64E-4CDA-89BA-C85A67B0D2FF}"/>
              </a:ext>
            </a:extLst>
          </p:cNvPr>
          <p:cNvSpPr/>
          <p:nvPr/>
        </p:nvSpPr>
        <p:spPr>
          <a:xfrm>
            <a:off x="8306031" y="5669733"/>
            <a:ext cx="31181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erlin Sans FB" panose="020E0602020502020306" pitchFamily="34" charset="0"/>
              </a:rPr>
              <a:t>Powerpoint Hans</a:t>
            </a:r>
            <a:endParaRPr lang="nl-NL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07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13000">
        <p14:flip dir="r"/>
        <p:sndAc>
          <p:stSnd>
            <p:snd r:embed="rId2" name="Bee Gees - How Deep Is Your Love  48.wav"/>
          </p:stSnd>
        </p:sndAc>
      </p:transition>
    </mc:Choice>
    <mc:Fallback>
      <p:transition spd="slow" advClick="0" advTm="13000">
        <p:fade/>
        <p:sndAc>
          <p:stSnd>
            <p:snd r:embed="rId2" name="Bee Gees - How Deep Is Your Love  4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25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779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uiten, boom&#10;&#10;Beschrijving is gegenereerd met zeer hoge betrouwbaarheid">
            <a:extLst>
              <a:ext uri="{FF2B5EF4-FFF2-40B4-BE49-F238E27FC236}">
                <a16:creationId xmlns:a16="http://schemas.microsoft.com/office/drawing/2014/main" id="{5D1503FB-770A-4B92-A49B-F577B6B2BE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698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checker dir="vert"/>
      </p:transition>
    </mc:Choice>
    <mc:Fallback xmlns="">
      <p:transition spd="slow" advClick="0" advTm="8000">
        <p:checke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dier, bloem, klein, reptiel&#10;&#10;Beschrijving is gegenereerd met zeer hoge betrouwbaarheid">
            <a:extLst>
              <a:ext uri="{FF2B5EF4-FFF2-40B4-BE49-F238E27FC236}">
                <a16:creationId xmlns:a16="http://schemas.microsoft.com/office/drawing/2014/main" id="{27854AFB-95C4-466C-9AF7-3B4AD308F3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0"/>
            <a:ext cx="11862435" cy="6857990"/>
          </a:xfrm>
          <a:custGeom>
            <a:avLst/>
            <a:gdLst>
              <a:gd name="connsiteX0" fmla="*/ 0 w 11862435"/>
              <a:gd name="connsiteY0" fmla="*/ 0 h 6858000"/>
              <a:gd name="connsiteX1" fmla="*/ 2537458 w 11862435"/>
              <a:gd name="connsiteY1" fmla="*/ 0 h 6858000"/>
              <a:gd name="connsiteX2" fmla="*/ 3074669 w 11862435"/>
              <a:gd name="connsiteY2" fmla="*/ 0 h 6858000"/>
              <a:gd name="connsiteX3" fmla="*/ 3784383 w 11862435"/>
              <a:gd name="connsiteY3" fmla="*/ 0 h 6858000"/>
              <a:gd name="connsiteX4" fmla="*/ 8686282 w 11862435"/>
              <a:gd name="connsiteY4" fmla="*/ 0 h 6858000"/>
              <a:gd name="connsiteX5" fmla="*/ 11862435 w 11862435"/>
              <a:gd name="connsiteY5" fmla="*/ 6857999 h 6858000"/>
              <a:gd name="connsiteX6" fmla="*/ 5896483 w 11862435"/>
              <a:gd name="connsiteY6" fmla="*/ 6857999 h 6858000"/>
              <a:gd name="connsiteX7" fmla="*/ 5896483 w 11862435"/>
              <a:gd name="connsiteY7" fmla="*/ 6858000 h 6858000"/>
              <a:gd name="connsiteX8" fmla="*/ 3074669 w 11862435"/>
              <a:gd name="connsiteY8" fmla="*/ 6858000 h 6858000"/>
              <a:gd name="connsiteX9" fmla="*/ 2537458 w 11862435"/>
              <a:gd name="connsiteY9" fmla="*/ 6858000 h 6858000"/>
              <a:gd name="connsiteX10" fmla="*/ 0 w 11862435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2435" h="6858000">
                <a:moveTo>
                  <a:pt x="0" y="0"/>
                </a:moveTo>
                <a:lnTo>
                  <a:pt x="2537458" y="0"/>
                </a:lnTo>
                <a:lnTo>
                  <a:pt x="3074669" y="0"/>
                </a:lnTo>
                <a:lnTo>
                  <a:pt x="3784383" y="0"/>
                </a:lnTo>
                <a:lnTo>
                  <a:pt x="8686282" y="0"/>
                </a:lnTo>
                <a:lnTo>
                  <a:pt x="11862435" y="6857999"/>
                </a:lnTo>
                <a:lnTo>
                  <a:pt x="5896483" y="6857999"/>
                </a:lnTo>
                <a:lnTo>
                  <a:pt x="5896483" y="6858000"/>
                </a:lnTo>
                <a:lnTo>
                  <a:pt x="3074669" y="6858000"/>
                </a:lnTo>
                <a:lnTo>
                  <a:pt x="253745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A4D1609B-102A-4C77-86A2-ACB29FB96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7839950" y="0"/>
            <a:ext cx="4352050" cy="6858478"/>
          </a:xfrm>
          <a:custGeom>
            <a:avLst/>
            <a:gdLst>
              <a:gd name="connsiteX0" fmla="*/ 4352050 w 4352050"/>
              <a:gd name="connsiteY0" fmla="*/ 6858478 h 6858478"/>
              <a:gd name="connsiteX1" fmla="*/ 0 w 4352050"/>
              <a:gd name="connsiteY1" fmla="*/ 6858478 h 6858478"/>
              <a:gd name="connsiteX2" fmla="*/ 0 w 4352050"/>
              <a:gd name="connsiteY2" fmla="*/ 0 h 6858478"/>
              <a:gd name="connsiteX3" fmla="*/ 103870 w 4352050"/>
              <a:gd name="connsiteY3" fmla="*/ 0 h 6858478"/>
              <a:gd name="connsiteX4" fmla="*/ 1170098 w 4352050"/>
              <a:gd name="connsiteY4" fmla="*/ 0 h 6858478"/>
              <a:gd name="connsiteX5" fmla="*/ 1175675 w 435205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2050" h="6858478">
                <a:moveTo>
                  <a:pt x="4352050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103870" y="0"/>
                </a:lnTo>
                <a:lnTo>
                  <a:pt x="1170098" y="0"/>
                </a:lnTo>
                <a:lnTo>
                  <a:pt x="117567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C651F706-C94E-46D4-BAAE-BAFD1AD97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8667950" y="0"/>
            <a:ext cx="3524051" cy="6858478"/>
          </a:xfrm>
          <a:custGeom>
            <a:avLst/>
            <a:gdLst>
              <a:gd name="connsiteX0" fmla="*/ 3524051 w 3524051"/>
              <a:gd name="connsiteY0" fmla="*/ 6858478 h 6858478"/>
              <a:gd name="connsiteX1" fmla="*/ 0 w 3524051"/>
              <a:gd name="connsiteY1" fmla="*/ 6858478 h 6858478"/>
              <a:gd name="connsiteX2" fmla="*/ 0 w 3524051"/>
              <a:gd name="connsiteY2" fmla="*/ 0 h 6858478"/>
              <a:gd name="connsiteX3" fmla="*/ 342099 w 3524051"/>
              <a:gd name="connsiteY3" fmla="*/ 0 h 6858478"/>
              <a:gd name="connsiteX4" fmla="*/ 347676 w 3524051"/>
              <a:gd name="connsiteY4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051" h="6858478">
                <a:moveTo>
                  <a:pt x="3524051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342099" y="0"/>
                </a:lnTo>
                <a:lnTo>
                  <a:pt x="347676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30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split/>
      </p:transition>
    </mc:Choice>
    <mc:Fallback xmlns="">
      <p:transition spd="slow" advClick="0" advTm="8000">
        <p:spli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6F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, boom, kers, fruit&#10;&#10;Beschrijving is gegenereerd met hoge betrouwbaarheid">
            <a:extLst>
              <a:ext uri="{FF2B5EF4-FFF2-40B4-BE49-F238E27FC236}">
                <a16:creationId xmlns:a16="http://schemas.microsoft.com/office/drawing/2014/main" id="{6D04016B-A3C7-49D1-B32C-CBA9BEEA0FF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169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randomBar/>
      </p:transition>
    </mc:Choice>
    <mc:Fallback xmlns="">
      <p:transition spd="slow" advClick="0" advTm="8000">
        <p:randomBa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658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vliegen, natuur&#10;&#10;Beschrijving is gegenereerd met zeer hoge betrouwbaarheid">
            <a:extLst>
              <a:ext uri="{FF2B5EF4-FFF2-40B4-BE49-F238E27FC236}">
                <a16:creationId xmlns:a16="http://schemas.microsoft.com/office/drawing/2014/main" id="{653ABAAC-75A4-46E0-AC78-C82D68EF8DA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720585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11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push dir="u"/>
      </p:transition>
    </mc:Choice>
    <mc:Fallback xmlns="">
      <p:transition spd="slow" advClick="0" advTm="8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83B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binnen, tafel, zitten&#10;&#10;Beschrijving is gegenereerd met zeer hoge betrouwbaarheid">
            <a:extLst>
              <a:ext uri="{FF2B5EF4-FFF2-40B4-BE49-F238E27FC236}">
                <a16:creationId xmlns:a16="http://schemas.microsoft.com/office/drawing/2014/main" id="{6DEF00ED-1E9E-456F-B013-B5FE5A621E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1197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8000">
        <p15:prstTrans prst="fallOve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257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rood, klein&#10;&#10;Beschrijving is gegenereerd met hoge betrouwbaarheid">
            <a:extLst>
              <a:ext uri="{FF2B5EF4-FFF2-40B4-BE49-F238E27FC236}">
                <a16:creationId xmlns:a16="http://schemas.microsoft.com/office/drawing/2014/main" id="{00BCC401-1E0A-47EF-BDF8-E6275A27961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53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D60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tafel, wit&#10;&#10;Beschrijving is gegenereerd met zeer hoge betrouwbaarheid">
            <a:extLst>
              <a:ext uri="{FF2B5EF4-FFF2-40B4-BE49-F238E27FC236}">
                <a16:creationId xmlns:a16="http://schemas.microsoft.com/office/drawing/2014/main" id="{0AF63D44-43F7-41B5-AB2F-2615468B09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471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8000">
        <p15:prstTrans prst="peelOff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048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insect&#10;&#10;Beschrijving is gegenereerd met zeer hoge betrouwbaarheid">
            <a:extLst>
              <a:ext uri="{FF2B5EF4-FFF2-40B4-BE49-F238E27FC236}">
                <a16:creationId xmlns:a16="http://schemas.microsoft.com/office/drawing/2014/main" id="{BC076C6C-EEAA-462D-B722-F5339CBD77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02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prism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33B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vloer, tafel&#10;&#10;Beschrijving is gegenereerd met hoge betrouwbaarheid">
            <a:extLst>
              <a:ext uri="{FF2B5EF4-FFF2-40B4-BE49-F238E27FC236}">
                <a16:creationId xmlns:a16="http://schemas.microsoft.com/office/drawing/2014/main" id="{03AED2FE-413F-4F7F-814A-9D857AD223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304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doors dir="vert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1F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lant&#10;&#10;Beschrijving is gegenereerd met hoge betrouwbaarheid">
            <a:extLst>
              <a:ext uri="{FF2B5EF4-FFF2-40B4-BE49-F238E27FC236}">
                <a16:creationId xmlns:a16="http://schemas.microsoft.com/office/drawing/2014/main" id="{04969907-4986-42A1-BF13-D90038EAA0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79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965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ersoon, meisje, buiten, zitten&#10;&#10;Beschrijving is gegenereerd met zeer hoge betrouwbaarheid">
            <a:extLst>
              <a:ext uri="{FF2B5EF4-FFF2-40B4-BE49-F238E27FC236}">
                <a16:creationId xmlns:a16="http://schemas.microsoft.com/office/drawing/2014/main" id="{FCDAE04D-7412-42EA-840A-E874A1EB69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37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8000">
        <p14:glitter pattern="hexagon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2A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B5D0C3ED-1980-4283-80F3-356B3A91EFE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0262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8000">
        <p15:prstTrans prst="pageCurlSingle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63F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&#10;&#10;Beschrijving is gegenereerd met zeer hoge betrouwbaarheid">
            <a:extLst>
              <a:ext uri="{FF2B5EF4-FFF2-40B4-BE49-F238E27FC236}">
                <a16:creationId xmlns:a16="http://schemas.microsoft.com/office/drawing/2014/main" id="{7948D11C-4829-4B8B-B268-0866FA7BDF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766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8000">
        <p15:prstTrans prst="pageCurlSingle" invX="1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582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&#10;&#10;Beschrijving is gegenereerd met zeer hoge betrouwbaarheid">
            <a:extLst>
              <a:ext uri="{FF2B5EF4-FFF2-40B4-BE49-F238E27FC236}">
                <a16:creationId xmlns:a16="http://schemas.microsoft.com/office/drawing/2014/main" id="{536CB430-6489-4089-91A8-77D67738CF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344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ripple dir="ru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358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dier, kikker&#10;&#10;Beschrijving is gegenereerd met zeer hoge betrouwbaarheid">
            <a:extLst>
              <a:ext uri="{FF2B5EF4-FFF2-40B4-BE49-F238E27FC236}">
                <a16:creationId xmlns:a16="http://schemas.microsoft.com/office/drawing/2014/main" id="{1BACD051-E84E-4528-86D7-5F3A6981E62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64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24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klein, zitten, schimmels&#10;&#10;Beschrijving is gegenereerd met hoge betrouwbaarheid">
            <a:extLst>
              <a:ext uri="{FF2B5EF4-FFF2-40B4-BE49-F238E27FC236}">
                <a16:creationId xmlns:a16="http://schemas.microsoft.com/office/drawing/2014/main" id="{99744886-D60D-40EB-B829-CE1F4406EA1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423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comb/>
      </p:transition>
    </mc:Choice>
    <mc:Fallback xmlns="">
      <p:transition spd="slow" advClick="0" advTm="8000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Afbeelding met luchtbel, object&#10;&#10;Beschrijving is gegenereerd met zeer hoge betrouwbaarheid">
            <a:extLst>
              <a:ext uri="{FF2B5EF4-FFF2-40B4-BE49-F238E27FC236}">
                <a16:creationId xmlns:a16="http://schemas.microsoft.com/office/drawing/2014/main" id="{FE8D72D0-8901-4A3C-BE9D-F5751361C9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10"/>
            <a:ext cx="11862435" cy="6857990"/>
          </a:xfrm>
          <a:custGeom>
            <a:avLst/>
            <a:gdLst>
              <a:gd name="connsiteX0" fmla="*/ 0 w 11862435"/>
              <a:gd name="connsiteY0" fmla="*/ 0 h 6858000"/>
              <a:gd name="connsiteX1" fmla="*/ 2537458 w 11862435"/>
              <a:gd name="connsiteY1" fmla="*/ 0 h 6858000"/>
              <a:gd name="connsiteX2" fmla="*/ 3074669 w 11862435"/>
              <a:gd name="connsiteY2" fmla="*/ 0 h 6858000"/>
              <a:gd name="connsiteX3" fmla="*/ 3784383 w 11862435"/>
              <a:gd name="connsiteY3" fmla="*/ 0 h 6858000"/>
              <a:gd name="connsiteX4" fmla="*/ 8686282 w 11862435"/>
              <a:gd name="connsiteY4" fmla="*/ 0 h 6858000"/>
              <a:gd name="connsiteX5" fmla="*/ 11862435 w 11862435"/>
              <a:gd name="connsiteY5" fmla="*/ 6857999 h 6858000"/>
              <a:gd name="connsiteX6" fmla="*/ 5896483 w 11862435"/>
              <a:gd name="connsiteY6" fmla="*/ 6857999 h 6858000"/>
              <a:gd name="connsiteX7" fmla="*/ 5896483 w 11862435"/>
              <a:gd name="connsiteY7" fmla="*/ 6858000 h 6858000"/>
              <a:gd name="connsiteX8" fmla="*/ 3074669 w 11862435"/>
              <a:gd name="connsiteY8" fmla="*/ 6858000 h 6858000"/>
              <a:gd name="connsiteX9" fmla="*/ 2537458 w 11862435"/>
              <a:gd name="connsiteY9" fmla="*/ 6858000 h 6858000"/>
              <a:gd name="connsiteX10" fmla="*/ 0 w 11862435"/>
              <a:gd name="connsiteY1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2435" h="6858000">
                <a:moveTo>
                  <a:pt x="0" y="0"/>
                </a:moveTo>
                <a:lnTo>
                  <a:pt x="2537458" y="0"/>
                </a:lnTo>
                <a:lnTo>
                  <a:pt x="3074669" y="0"/>
                </a:lnTo>
                <a:lnTo>
                  <a:pt x="3784383" y="0"/>
                </a:lnTo>
                <a:lnTo>
                  <a:pt x="8686282" y="0"/>
                </a:lnTo>
                <a:lnTo>
                  <a:pt x="11862435" y="6857999"/>
                </a:lnTo>
                <a:lnTo>
                  <a:pt x="5896483" y="6857999"/>
                </a:lnTo>
                <a:lnTo>
                  <a:pt x="5896483" y="6858000"/>
                </a:lnTo>
                <a:lnTo>
                  <a:pt x="3074669" y="6858000"/>
                </a:lnTo>
                <a:lnTo>
                  <a:pt x="2537458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2" name="Freeform: Shape 7">
            <a:extLst>
              <a:ext uri="{FF2B5EF4-FFF2-40B4-BE49-F238E27FC236}">
                <a16:creationId xmlns:a16="http://schemas.microsoft.com/office/drawing/2014/main" id="{A4D1609B-102A-4C77-86A2-ACB29FB96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7839950" y="0"/>
            <a:ext cx="4352050" cy="6858478"/>
          </a:xfrm>
          <a:custGeom>
            <a:avLst/>
            <a:gdLst>
              <a:gd name="connsiteX0" fmla="*/ 4352050 w 4352050"/>
              <a:gd name="connsiteY0" fmla="*/ 6858478 h 6858478"/>
              <a:gd name="connsiteX1" fmla="*/ 0 w 4352050"/>
              <a:gd name="connsiteY1" fmla="*/ 6858478 h 6858478"/>
              <a:gd name="connsiteX2" fmla="*/ 0 w 4352050"/>
              <a:gd name="connsiteY2" fmla="*/ 0 h 6858478"/>
              <a:gd name="connsiteX3" fmla="*/ 103870 w 4352050"/>
              <a:gd name="connsiteY3" fmla="*/ 0 h 6858478"/>
              <a:gd name="connsiteX4" fmla="*/ 1170098 w 4352050"/>
              <a:gd name="connsiteY4" fmla="*/ 0 h 6858478"/>
              <a:gd name="connsiteX5" fmla="*/ 1175675 w 435205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2050" h="6858478">
                <a:moveTo>
                  <a:pt x="4352050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103870" y="0"/>
                </a:lnTo>
                <a:lnTo>
                  <a:pt x="1170098" y="0"/>
                </a:lnTo>
                <a:lnTo>
                  <a:pt x="117567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9">
            <a:extLst>
              <a:ext uri="{FF2B5EF4-FFF2-40B4-BE49-F238E27FC236}">
                <a16:creationId xmlns:a16="http://schemas.microsoft.com/office/drawing/2014/main" id="{C651F706-C94E-46D4-BAAE-BAFD1AD976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8667950" y="0"/>
            <a:ext cx="3524051" cy="6858478"/>
          </a:xfrm>
          <a:custGeom>
            <a:avLst/>
            <a:gdLst>
              <a:gd name="connsiteX0" fmla="*/ 3524051 w 3524051"/>
              <a:gd name="connsiteY0" fmla="*/ 6858478 h 6858478"/>
              <a:gd name="connsiteX1" fmla="*/ 0 w 3524051"/>
              <a:gd name="connsiteY1" fmla="*/ 6858478 h 6858478"/>
              <a:gd name="connsiteX2" fmla="*/ 0 w 3524051"/>
              <a:gd name="connsiteY2" fmla="*/ 0 h 6858478"/>
              <a:gd name="connsiteX3" fmla="*/ 342099 w 3524051"/>
              <a:gd name="connsiteY3" fmla="*/ 0 h 6858478"/>
              <a:gd name="connsiteX4" fmla="*/ 347676 w 3524051"/>
              <a:gd name="connsiteY4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051" h="6858478">
                <a:moveTo>
                  <a:pt x="3524051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342099" y="0"/>
                </a:lnTo>
                <a:lnTo>
                  <a:pt x="347676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109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warp dir="in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D8B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D0B9B009-A8AF-4468-AA30-ABC61E60A2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43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:comb dir="vert"/>
      </p:transition>
    </mc:Choice>
    <mc:Fallback xmlns="">
      <p:transition spd="slow" advClick="0" advTm="8000">
        <p:comb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C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orchidee, binnen&#10;&#10;Beschrijving is gegenereerd met zeer hoge betrouwbaarheid">
            <a:extLst>
              <a:ext uri="{FF2B5EF4-FFF2-40B4-BE49-F238E27FC236}">
                <a16:creationId xmlns:a16="http://schemas.microsoft.com/office/drawing/2014/main" id="{0433B43E-784A-40EA-8B14-00129DA172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hlinkClick r:id="rId3"/>
            <a:extLst>
              <a:ext uri="{FF2B5EF4-FFF2-40B4-BE49-F238E27FC236}">
                <a16:creationId xmlns:a16="http://schemas.microsoft.com/office/drawing/2014/main" id="{97B28303-5564-4875-BB90-2365546193FA}"/>
              </a:ext>
            </a:extLst>
          </p:cNvPr>
          <p:cNvSpPr/>
          <p:nvPr/>
        </p:nvSpPr>
        <p:spPr>
          <a:xfrm>
            <a:off x="3406000" y="5696072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525466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2000">
        <p15:prstTrans prst="curtains"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CD2B8B8D-A91A-4B55-ADBC-9C6832617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3E09FFE2-DA82-46E3-90AE-87215E8034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ED48E1D4-64CB-4C9D-8DBE-8F149398D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3DAB46C-01FE-4970-B306-FE46E11287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F9BA1CF-9169-47BF-8164-E9A117C2B6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4006FB71-4DE5-4EFB-99AC-7C3E8CC52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F151E6BE-2A80-43E2-B34D-CD8E163F2F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B535BF8A-5795-4122-9CBB-9E5AC30B5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F87870D9-74A6-4541-A769-BA73F5A15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FF573E11-6DC3-427C-BE66-A21F1B560F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E012BD5D-39A7-4D92-9FBE-A2B2BD67C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33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Calibri</vt:lpstr>
      <vt:lpstr>Arial</vt:lpstr>
      <vt:lpstr>Berlin Sans FB</vt:lpstr>
      <vt:lpstr>Aharoni</vt:lpstr>
      <vt:lpstr>Kristen ITC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12</cp:revision>
  <dcterms:created xsi:type="dcterms:W3CDTF">2018-06-25T12:54:56Z</dcterms:created>
  <dcterms:modified xsi:type="dcterms:W3CDTF">2018-07-11T16:44:44Z</dcterms:modified>
</cp:coreProperties>
</file>