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61" r:id="rId3"/>
    <p:sldId id="259" r:id="rId4"/>
    <p:sldId id="256" r:id="rId5"/>
    <p:sldId id="257" r:id="rId6"/>
    <p:sldId id="263" r:id="rId7"/>
    <p:sldId id="260" r:id="rId8"/>
    <p:sldId id="265" r:id="rId9"/>
    <p:sldId id="262" r:id="rId10"/>
    <p:sldId id="267" r:id="rId11"/>
    <p:sldId id="264" r:id="rId12"/>
    <p:sldId id="268" r:id="rId13"/>
    <p:sldId id="266" r:id="rId14"/>
    <p:sldId id="270" r:id="rId15"/>
    <p:sldId id="269" r:id="rId16"/>
    <p:sldId id="271" r:id="rId17"/>
    <p:sldId id="272" r:id="rId18"/>
    <p:sldId id="274" r:id="rId19"/>
    <p:sldId id="275" r:id="rId20"/>
    <p:sldId id="273" r:id="rId21"/>
    <p:sldId id="276" r:id="rId22"/>
  </p:sldIdLst>
  <p:sldSz cx="12192000" cy="6858000"/>
  <p:notesSz cx="6858000" cy="9144000"/>
  <p:embeddedFontLst>
    <p:embeddedFont>
      <p:font typeface="Algerian" panose="04020705040A02060702" pitchFamily="82" charset="0"/>
      <p:regular r:id="rId23"/>
    </p:embeddedFont>
    <p:embeddedFont>
      <p:font typeface="Berlin Sans FB" panose="020E0602020502020306" pitchFamily="34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Yq9Il3sc2RbmcHpyxaqA==" hashData="JjR6bze3yKdq+2u4YsxxRkULXk5WC+uubczkAkoS41tH20WW0wm+9kg9yHGvcxpVJfV6d7RUE5O/8ToWuVhP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2941"/>
    <a:srgbClr val="B01004"/>
    <a:srgbClr val="8A6D27"/>
    <a:srgbClr val="DCA01B"/>
    <a:srgbClr val="A93E4C"/>
    <a:srgbClr val="5D7126"/>
    <a:srgbClr val="B4BFAE"/>
    <a:srgbClr val="454023"/>
    <a:srgbClr val="DBA042"/>
    <a:srgbClr val="5C98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B85DD2-0E70-4FF7-9A2F-FD844B963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2CFD50-79ED-4EF1-AAFC-E29B3D250D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CF3767-E68D-4651-BE96-68A50DAFD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F2E5E3-A422-4F94-8326-CF80660F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E1F43E-18BD-45EF-94DA-EDF190ABA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602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87F946-3CAF-4E2C-BDDE-9E0EA2B5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ADD6E4-5B0F-40EE-A108-DA4FBA6A7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4BA206C-B340-4BCB-B897-5C5CF405D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923702-B6FE-4214-9B93-9FD470F88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ED76D6-54ED-4CC0-8145-755BE42A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97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F8794-96AA-4CBB-9AA2-5FC9E1E66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4C80B-8189-41F1-8797-940D003B1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4AE28B-AF13-42D5-98B5-80269B8F6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1B1E4C3-7F65-42F5-AE90-CCF7AFD6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6443C5-D483-4613-A49B-99820BA76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110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B5EBC-9E5A-4395-A9D8-E8D2F67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52D4E10-6DB0-4206-ADA5-8C7E5C792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47F614B-0F1E-4CD6-B03D-DC4A90AE3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F06C36A-AC2D-4095-97EB-FE101ED44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3484D1-7275-4561-96BC-ECB4ED3DC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A8BB811-04E8-47C1-9E9F-1A3AE3B85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47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81D8C-AEC2-49E6-AE50-D217DCCC0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BC18869-CD77-4569-834D-89621C08F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7C77D06-3A52-4C33-A16F-59DC08742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79DB0B1-D305-4DA6-8044-60D3ED3C6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006A80B-9BBE-4D7C-A61B-05101B8D0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4000F1-9AC1-41D4-9ECD-E10913C9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B51D72-0EF1-4649-910A-6614620E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5B8071-33AE-4074-9304-284682F4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2074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BC5991-CE87-4DD8-97A2-243F97269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DE6A93-DA7A-4999-AE1D-97898E3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BF0AFA7-839A-4141-859B-C9842CAA1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45546E-DF80-478C-9673-BF97B3C63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7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75E54E-8D62-443B-981B-6A624DD91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3882CFE-1429-4591-9986-2F6F3E41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DC0CBDE-7331-4FE9-B8E5-8FC8708F9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4326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FBC907-F385-4072-909F-7631CFE5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9F491E-6A5F-431B-B155-76070EE15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90A3EE-9AC7-4F93-9FF9-1345DC1D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EBA74A-CEE0-4FAC-99D9-F6FDCC813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14D44A7-28AD-4C48-B10C-B089A885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0D92F8F-1A99-4ADA-8D4F-6C96754AA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998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7F8A85-736D-469B-BD17-88AE71C98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BCBEBDA-B747-4D21-AADD-269E80D3C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52D6079-341A-4AF7-8E97-855360A2F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D8B5FB-1192-45E4-8DC0-67BC262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76D181-E746-4EA4-95FB-64EA01314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A19AAF-CDB7-470F-9AE6-23BFFD7F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283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DE6FDD-1476-4ABC-8E8A-358CD121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BB4B2F-A3FE-401F-9694-4806D58A0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95A8FF-1E45-4E28-BB2D-0FD8209E1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82C5B5-4871-4541-B6DB-1CEBD650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2FBBAC-BC7B-4DAA-9AFF-7B53A7206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0157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99026E0-1EB1-4517-9622-FDC45DCB3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12B5C4A-AC8D-4CCB-B9D0-FD85F37D1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31226C-5CC7-407A-A192-26DC4133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70528B-8A97-43AD-A261-504D342D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FE1610-9C0A-4212-9CA1-546F372BE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489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876FF19-7737-42C2-BD12-58CA2A3F7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EF05730-4C35-469F-91E3-54BBE6D3D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4BCEBE-D643-40CB-8990-25915B4A0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379AC-D48D-4C4D-B1F7-B547C54F672A}" type="datetimeFigureOut">
              <a:rPr lang="nl-BE" smtClean="0"/>
              <a:t>20/10/2018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2FAE20-755B-48BD-A1F3-4C38B8CDC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2A59E8-29B8-4B85-BCA4-191142B6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368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6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215F764-2274-40A6-8661-59A4314A3C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E5B565F9-3914-45A9-BBEB-376D67DCF8C3}"/>
              </a:ext>
            </a:extLst>
          </p:cNvPr>
          <p:cNvSpPr/>
          <p:nvPr/>
        </p:nvSpPr>
        <p:spPr>
          <a:xfrm rot="20440553">
            <a:off x="1599352" y="1241907"/>
            <a:ext cx="8092280" cy="1107996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>
            <a:spAutoFit/>
          </a:bodyPr>
          <a:lstStyle/>
          <a:p>
            <a:r>
              <a:rPr lang="nl-BE" sz="6600">
                <a:ln>
                  <a:solidFill>
                    <a:srgbClr val="B01004"/>
                  </a:solidFill>
                </a:ln>
                <a:solidFill>
                  <a:schemeClr val="bg1"/>
                </a:solidFill>
                <a:latin typeface="Algerian" panose="04020705040A02060702" pitchFamily="82" charset="0"/>
              </a:rPr>
              <a:t>Colores otoñales</a:t>
            </a:r>
            <a:endParaRPr lang="nl-BE" dirty="0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BA83E50-FD98-4124-96F5-50B1A1AA1675}"/>
              </a:ext>
            </a:extLst>
          </p:cNvPr>
          <p:cNvSpPr txBox="1"/>
          <p:nvPr/>
        </p:nvSpPr>
        <p:spPr>
          <a:xfrm rot="20795693">
            <a:off x="8430322" y="5475249"/>
            <a:ext cx="2880917" cy="461665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rtlCol="0">
            <a:spAutoFit/>
          </a:bodyPr>
          <a:lstStyle/>
          <a:p>
            <a:r>
              <a:rPr lang="nl-BE" sz="2400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Algerian" panose="04020705040A02060702" pitchFamily="82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240999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14 - Love Is Blue.wav"/>
          </p:stSnd>
        </p:sndAc>
      </p:transition>
    </mc:Choice>
    <mc:Fallback xmlns="">
      <p:transition spd="slow" advClick="0" advTm="14000">
        <p:sndAc>
          <p:stSnd>
            <p:snd r:embed="rId6" name="14 - Love Is Bl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A0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5CEC347-BF4A-4150-94C6-8D208342D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3E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4A1D7E8-9B52-44F5-A8AC-E28083B30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7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71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96A8668-9BAA-4F0F-83C5-5C1D2EC1B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0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BF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D3ABCE8-E9D9-4264-9D18-831FBEB5F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7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40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808C0E4-E88E-41A6-B4E8-43AE5BFA6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A0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C585272-A25F-4F26-880B-617B17CB8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5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98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CE35CE8-CE56-4433-90C0-51871D1A7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7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72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9B59FC2-F7D4-4067-AE31-872230C76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3D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43F683B-350F-4C5B-A693-C0AF95FF9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D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85261FD-95E9-4663-AB47-A6383A164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2F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14CD54A-A9CB-4561-8974-35244B045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39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CBDC982-6DC0-4FBE-9DEA-063D8FD4F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57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9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5BE70B0-8749-4A5A-8A5F-CDC8C7BDDF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0E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D0D7C10-30CD-41ED-9DD8-3A66EE6AE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0E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F64AF26-7EC1-419B-B0F1-D11E32939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D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46428D1-2C7B-42B4-9FC7-8F366F82C2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kleurrijk, zitten&#10;&#10;Beschrijving is gegenereerd met hoge betrouwbaarheid">
            <a:extLst>
              <a:ext uri="{FF2B5EF4-FFF2-40B4-BE49-F238E27FC236}">
                <a16:creationId xmlns:a16="http://schemas.microsoft.com/office/drawing/2014/main" id="{FB31E88E-56AA-4E4B-B573-B18B410334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3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29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eubels, tapijt, binnen&#10;&#10;Beschrijving is gegenereerd met hoge betrouwbaarheid">
            <a:extLst>
              <a:ext uri="{FF2B5EF4-FFF2-40B4-BE49-F238E27FC236}">
                <a16:creationId xmlns:a16="http://schemas.microsoft.com/office/drawing/2014/main" id="{C789DE7E-D635-4AAA-A31B-5195895CC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40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6F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BBA9BC0-708F-40B6-BEB4-A7DE2697DD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60E49C46-3F1C-4361-B19C-DC1C55FAA8D1}"/>
              </a:ext>
            </a:extLst>
          </p:cNvPr>
          <p:cNvSpPr/>
          <p:nvPr/>
        </p:nvSpPr>
        <p:spPr>
          <a:xfrm>
            <a:off x="3613175" y="5697602"/>
            <a:ext cx="46730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Berlin Sans FB" panose="020E0602020502020306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070772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2198E2B-B92B-43E6-8093-CD59FE803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775699B-BC3B-4DF5-9237-35543F03B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9CF8444-B7D1-40A1-BDE6-AD024E012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A573CD0-2F05-4028-B932-0B2C56FE7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E17F650-FB26-4390-87BD-8CA67AE631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4EBC818C-AA91-4E48-8D75-D77CF8813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0F11C781-382C-447A-9663-1CB5F31D8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CB64FB9A-B323-4588-B5A5-D14A1D705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66345B17-F48B-481C-B906-BD7181CEC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ED37A1B1-E4BF-45C0-85D8-67F3F810A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39BF2F9D-6DBE-4413-8244-FD35B9580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30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Algerian</vt:lpstr>
      <vt:lpstr>Berlin Sans FB</vt:lpstr>
      <vt:lpstr>Kristen ITC</vt:lpstr>
      <vt:lpstr>Calibri</vt:lpstr>
      <vt:lpstr>Calibri Light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12</cp:revision>
  <dcterms:created xsi:type="dcterms:W3CDTF">2018-07-18T09:04:27Z</dcterms:created>
  <dcterms:modified xsi:type="dcterms:W3CDTF">2018-10-20T07:37:44Z</dcterms:modified>
</cp:coreProperties>
</file>