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3" r:id="rId13"/>
    <p:sldId id="269" r:id="rId14"/>
    <p:sldId id="270" r:id="rId15"/>
    <p:sldId id="271" r:id="rId16"/>
    <p:sldId id="272" r:id="rId17"/>
    <p:sldId id="274" r:id="rId18"/>
    <p:sldId id="256" r:id="rId19"/>
  </p:sldIdLst>
  <p:sldSz cx="12192000" cy="6858000"/>
  <p:notesSz cx="6858000" cy="9144000"/>
  <p:embeddedFontLst>
    <p:embeddedFont>
      <p:font typeface="Abadi" panose="020B0604020104020204" pitchFamily="34" charset="0"/>
      <p:regular r:id="rId20"/>
    </p:embeddedFont>
    <p:embeddedFont>
      <p:font typeface="Aharoni" panose="02010803020104030203" pitchFamily="2" charset="-79"/>
      <p:bold r:id="rId21"/>
    </p:embeddedFont>
    <p:embeddedFont>
      <p:font typeface="Berlin Sans FB Demi" panose="020E0802020502020306" pitchFamily="34" charset="0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/06yMqDCEvMrBIg8z40JA==" hashData="7lUO174P3awXgwaclkCksQ9vAyBSQnZuTYBiGsrPwKWZgxQgDsU+8WvNxGI2sRtWyzsNXGNVJ0xbuAcat82+w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5F55"/>
    <a:srgbClr val="50A928"/>
    <a:srgbClr val="5C81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E16593-D592-42CB-87D0-B4D9BA8036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E6939CC-6B91-4F15-81EB-E4C11D4EDB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AB3D237-63DC-4378-AAE9-100B4A94B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B89559F-17A1-4235-A9BD-174B8E7E9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BA204D7-3779-4A2F-91B5-0B97ED221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4059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5AA392-ACF3-4DA2-9BD0-7F096ED48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B1D08E5-98E5-46F6-ABE0-D87085FA2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365224A-8881-4A22-BE7E-AB78C7E00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3DD9574-904E-46AD-A8EA-9D941FCE7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9E970BD-EF57-4393-8396-A2601181D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4019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A15861-0037-4936-A8DD-928EED01B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C439AB-A4F1-47AF-8023-783C7B6D7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107E354-35FF-43EA-A20B-B55FE3E15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211E003-E448-419D-9B77-104F202AC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987049-367D-4642-9EF6-F6C9AC634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0809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B34D81-E82C-4D5E-91D6-64799990A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0A95842-7D22-4F52-A976-E13ADCAAB8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7098897-9C46-4DEE-B972-5DCFFA7C4E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EF3CE5E-3A3C-4891-BAAC-BD685F5DA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3CAA2A1-5961-4929-9009-091184EC4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D262D6C-4808-489F-AFFE-36D7C87A4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2042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C29AEC-7CC9-4B5D-9506-12E0DE08E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558A6DE-EB8C-4460-A313-E611F8F9B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D93514E-723B-4FED-A113-E60A2C74FE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C7A45B7-8B18-41AD-AD6C-ACB0FE560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AC0CB32-DFDD-4A75-B4AE-45E05D96E5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D506413-DD0B-4984-9E5A-F65F3D03B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9200FBD-B573-4DC3-98AA-679606972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5B6F27EA-C9D2-4AE0-9426-D53460542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14528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714224-E0E4-4144-A17B-69E0B7344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4C18243-01C9-4BEA-B4D3-9D8797B8F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BFF0480-941C-4B3D-88C6-5A8F20261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87C6619-9C16-4B56-9390-DD7E61E46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16068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3C2511F-847F-48B7-8659-C384550E3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ADD1790-E093-46F5-9590-8E96B8DB7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1A644E6-5753-4B30-AB59-0F10C03AC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734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FA5797-05AA-415B-8A07-551F17CD3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178ACC4-D477-421A-9E71-F45CB7F74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675AB68-5233-4F2F-99F8-A5D5606DE8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2C4974D-BF88-4817-94EE-4FB3751F1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FC4B5B8-9D1F-4E50-974D-73E6DF357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7C49D25-831A-4323-A9D0-504FB5361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03672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927049-094F-47B4-832B-952CC1395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FC99F59-9707-48CA-93ED-6456C77129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74329EF-A398-4D4A-82F5-803EDAD3B6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25B4031-8C7D-492C-AF70-D75C00C49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A82395F-12F5-496A-A0C8-78D46BCCA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D8755FD-CD97-42B5-8D8F-C7511542C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39776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4DFF75-ABCE-4217-9D54-A0EFCFA15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826A286-A663-4B05-B811-98427BB0C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E6CEB46-74C0-48AA-A959-15294E1DB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BCE47E-2897-4818-B4DB-3B35829C9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D376530-FADF-4DBC-B32B-9B23AE768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839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2C5F7216-603E-471B-B452-795DF4ED1E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DE4DC6F-DF8C-472D-ADF8-8C9F92883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FE97254-08C3-4BFA-A342-7579C3AD4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71506CC-649B-451F-BE5D-2140A9FBB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F09A0C7-1769-47A1-9D4D-53A99D9DA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5718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817B1D6-20E4-48A3-85F2-7C80F1A9F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9BFC01B-599D-4C98-9728-C9B0E97C3A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E42B8EC-322C-4CA8-B36C-C5489DFC8B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6A09B-A807-4DA3-AB97-773C2A0C4856}" type="datetimeFigureOut">
              <a:rPr lang="nl-BE" smtClean="0"/>
              <a:t>24/04/2019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7B941B9-17F8-48B4-B56B-CB291D7BCF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677791-CF19-40F8-B05D-E0B4E481BF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C2666-75D8-43CE-B296-97F67ED21A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28154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5F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os, grond, plant&#10;&#10;Automatisch gegenereerde beschrijving">
            <a:extLst>
              <a:ext uri="{FF2B5EF4-FFF2-40B4-BE49-F238E27FC236}">
                <a16:creationId xmlns:a16="http://schemas.microsoft.com/office/drawing/2014/main" id="{3F2D21A8-2AED-4546-BA47-6E7A215159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3145A910-09BD-41D5-9429-70E9FE544E47}"/>
              </a:ext>
            </a:extLst>
          </p:cNvPr>
          <p:cNvSpPr/>
          <p:nvPr/>
        </p:nvSpPr>
        <p:spPr>
          <a:xfrm>
            <a:off x="3736497" y="880276"/>
            <a:ext cx="507222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000">
                <a:ln w="19050">
                  <a:solidFill>
                    <a:schemeClr val="bg1"/>
                  </a:solidFill>
                </a:ln>
                <a:solidFill>
                  <a:srgbClr val="3F5F5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Boshyacinten</a:t>
            </a:r>
            <a:endParaRPr lang="nl-BE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EBBFC304-0A35-4E81-A54F-6681294E66A2}"/>
              </a:ext>
            </a:extLst>
          </p:cNvPr>
          <p:cNvSpPr/>
          <p:nvPr/>
        </p:nvSpPr>
        <p:spPr>
          <a:xfrm>
            <a:off x="8606069" y="5669733"/>
            <a:ext cx="29418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 Demi" panose="020E0802020502020306" pitchFamily="34" charset="0"/>
              </a:rPr>
              <a:t>Powerpoint Hans</a:t>
            </a:r>
            <a:endParaRPr lang="nl-NL" sz="28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B366139B-5271-4D98-9C6C-DD5ED0598F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37" y="5267251"/>
            <a:ext cx="2774795" cy="1028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4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dir="r"/>
        <p:sndAc>
          <p:stSnd>
            <p:snd r:embed="rId2" name="012. Diego Modena - La Criola.wav"/>
          </p:stSnd>
        </p:sndAc>
      </p:transition>
    </mc:Choice>
    <mc:Fallback xmlns="">
      <p:transition spd="slow" advClick="0" advTm="5000">
        <p:fade/>
        <p:sndAc>
          <p:stSnd>
            <p:snd r:embed="rId5" name="012. Diego Modena - La Criol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60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oom, plant, buiten&#10;&#10;Automatisch gegenereerde beschrijving">
            <a:extLst>
              <a:ext uri="{FF2B5EF4-FFF2-40B4-BE49-F238E27FC236}">
                <a16:creationId xmlns:a16="http://schemas.microsoft.com/office/drawing/2014/main" id="{B701E989-C689-4904-A877-C3EA1B1324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12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3D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boom, plant&#10;&#10;Automatisch gegenereerde beschrijving">
            <a:extLst>
              <a:ext uri="{FF2B5EF4-FFF2-40B4-BE49-F238E27FC236}">
                <a16:creationId xmlns:a16="http://schemas.microsoft.com/office/drawing/2014/main" id="{EB2A1EE7-FB93-464C-A74C-88F72AF824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55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gras, bos, plant&#10;&#10;Automatisch gegenereerde beschrijving">
            <a:extLst>
              <a:ext uri="{FF2B5EF4-FFF2-40B4-BE49-F238E27FC236}">
                <a16:creationId xmlns:a16="http://schemas.microsoft.com/office/drawing/2014/main" id="{0FAA1A86-3CC8-4E53-9EBD-47D56A0551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680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3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&#10;&#10;Automatisch gegenereerde beschrijving">
            <a:extLst>
              <a:ext uri="{FF2B5EF4-FFF2-40B4-BE49-F238E27FC236}">
                <a16:creationId xmlns:a16="http://schemas.microsoft.com/office/drawing/2014/main" id="{ECFEDED9-CA1A-434B-9C2E-7C4A4E52F8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99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 dir="out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E4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prairie gentiaan, paars&#10;&#10;Automatisch gegenereerde beschrijving">
            <a:extLst>
              <a:ext uri="{FF2B5EF4-FFF2-40B4-BE49-F238E27FC236}">
                <a16:creationId xmlns:a16="http://schemas.microsoft.com/office/drawing/2014/main" id="{61FC7F41-4939-42A9-AC37-74AEDD3E66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9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4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dier&#10;&#10;Automatisch gegenereerde beschrijving">
            <a:extLst>
              <a:ext uri="{FF2B5EF4-FFF2-40B4-BE49-F238E27FC236}">
                <a16:creationId xmlns:a16="http://schemas.microsoft.com/office/drawing/2014/main" id="{AEF1B45A-6339-4AC6-B19E-E0FA53E4D6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2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hecker dir="vert"/>
      </p:transition>
    </mc:Choice>
    <mc:Fallback xmlns="">
      <p:transition spd="slow" advClick="0" advTm="5000">
        <p:checke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74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boom, plant&#10;&#10;Automatisch gegenereerde beschrijving">
            <a:extLst>
              <a:ext uri="{FF2B5EF4-FFF2-40B4-BE49-F238E27FC236}">
                <a16:creationId xmlns:a16="http://schemas.microsoft.com/office/drawing/2014/main" id="{4F398010-5F26-4D96-B5C3-9C2084F500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09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r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5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gras, buiten, plant&#10;&#10;Automatisch gegenereerde beschrijving">
            <a:extLst>
              <a:ext uri="{FF2B5EF4-FFF2-40B4-BE49-F238E27FC236}">
                <a16:creationId xmlns:a16="http://schemas.microsoft.com/office/drawing/2014/main" id="{B08C78A5-E40E-4ED2-9D54-4C5BF1AE3F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1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uiten, boom, plant&#10;&#10;Automatisch gegenereerde beschrijving">
            <a:extLst>
              <a:ext uri="{FF2B5EF4-FFF2-40B4-BE49-F238E27FC236}">
                <a16:creationId xmlns:a16="http://schemas.microsoft.com/office/drawing/2014/main" id="{81117A0D-6F23-4F23-BCC8-24CC2EBE5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E57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4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prairie gentiaan&#10;&#10;Automatisch gegenereerde beschrijving">
            <a:extLst>
              <a:ext uri="{FF2B5EF4-FFF2-40B4-BE49-F238E27FC236}">
                <a16:creationId xmlns:a16="http://schemas.microsoft.com/office/drawing/2014/main" id="{DB62312D-198E-4A1B-87D9-715722D0F7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4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3F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gras, plant&#10;&#10;Automatisch gegenereerde beschrijving">
            <a:extLst>
              <a:ext uri="{FF2B5EF4-FFF2-40B4-BE49-F238E27FC236}">
                <a16:creationId xmlns:a16="http://schemas.microsoft.com/office/drawing/2014/main" id="{02D650A8-20A1-48E0-BB95-681FD7E064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88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split/>
      </p:transition>
    </mc:Choice>
    <mc:Fallback xmlns="">
      <p:transition spd="slow" advClick="0" advTm="5000">
        <p:spli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4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boom, plant&#10;&#10;Automatisch gegenereerde beschrijving">
            <a:extLst>
              <a:ext uri="{FF2B5EF4-FFF2-40B4-BE49-F238E27FC236}">
                <a16:creationId xmlns:a16="http://schemas.microsoft.com/office/drawing/2014/main" id="{45202C07-9F5D-47AB-A091-BBAFA5D059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44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pull dir="lu"/>
      </p:transition>
    </mc:Choice>
    <mc:Fallback xmlns="">
      <p:transition spd="slow" advClick="0" advTm="5000">
        <p:pull dir="l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7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plant, gras, prairie gentiaan&#10;&#10;Automatisch gegenereerde beschrijving">
            <a:extLst>
              <a:ext uri="{FF2B5EF4-FFF2-40B4-BE49-F238E27FC236}">
                <a16:creationId xmlns:a16="http://schemas.microsoft.com/office/drawing/2014/main" id="{EECFBD4E-1BA5-4E08-8321-1FCFE8D6DB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23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/>
      </p:transition>
    </mc:Choice>
    <mc:Fallback xmlns="">
      <p:transition spd="slow" advClick="0" advTm="5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4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gras, buiten, hek&#10;&#10;Automatisch gegenereerde beschrijving">
            <a:extLst>
              <a:ext uri="{FF2B5EF4-FFF2-40B4-BE49-F238E27FC236}">
                <a16:creationId xmlns:a16="http://schemas.microsoft.com/office/drawing/2014/main" id="{C52A9E51-7387-45C5-97FA-7CED176A8D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3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plant&#10;&#10;Automatisch gegenereerde beschrijving">
            <a:extLst>
              <a:ext uri="{FF2B5EF4-FFF2-40B4-BE49-F238E27FC236}">
                <a16:creationId xmlns:a16="http://schemas.microsoft.com/office/drawing/2014/main" id="{FDDE7241-1DCE-4351-8A15-AF2BBAB8CF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802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ver dir="lu"/>
      </p:transition>
    </mc:Choice>
    <mc:Fallback xmlns="">
      <p:transition spd="slow" advClick="0" advTm="5000">
        <p:cover dir="l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gras, buiten, plant&#10;&#10;Automatisch gegenereerde beschrijving">
            <a:extLst>
              <a:ext uri="{FF2B5EF4-FFF2-40B4-BE49-F238E27FC236}">
                <a16:creationId xmlns:a16="http://schemas.microsoft.com/office/drawing/2014/main" id="{6C993580-4AE5-4588-939C-EF5416AB1D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394"/>
            <a:ext cx="12191980" cy="6857990"/>
          </a:xfrm>
          <a:prstGeom prst="rect">
            <a:avLst/>
          </a:pr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143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784DC696-54B4-45A4-940D-BC0157B5C4BD}"/>
              </a:ext>
            </a:extLst>
          </p:cNvPr>
          <p:cNvSpPr/>
          <p:nvPr/>
        </p:nvSpPr>
        <p:spPr>
          <a:xfrm>
            <a:off x="3547092" y="5463427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82382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hecker/>
      </p:transition>
    </mc:Choice>
    <mc:Fallback xmlns="">
      <p:transition spd="slow" advClick="0" advTm="5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E35E6B6-AB07-4B37-8B04-2A57CDBBD7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CB6B367-7D57-422D-9BE4-465616842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A55217D4-983D-49D6-B8F8-A1EE4D0AD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0C194B7-7151-4A13-B709-658BD65AF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5CC7FB2-1BEA-475C-A50B-CC232532FC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698A8FBA-C835-45AD-8DDC-B873EFC3E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13C7BC6A-0C07-407E-84A4-22B4F215E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E8D312E-5D6D-4B43-A80F-313BD4D2D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84117DB6-E97D-44A3-A774-413B1CE7C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27AB7CE-D341-4EED-A27D-57BF31C99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8D4F8DFB-D637-44AA-8103-39589F0EB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29</Words>
  <Application>Microsoft Office PowerPoint</Application>
  <PresentationFormat>Breedbeeld</PresentationFormat>
  <Paragraphs>5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6" baseType="lpstr">
      <vt:lpstr>Berlin Sans FB Demi</vt:lpstr>
      <vt:lpstr>Kristen ITC</vt:lpstr>
      <vt:lpstr>Calibri</vt:lpstr>
      <vt:lpstr>Arial</vt:lpstr>
      <vt:lpstr>Aharoni</vt:lpstr>
      <vt:lpstr>Abadi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2019-04-14T18:22:12Z</dcterms:created>
  <dcterms:modified xsi:type="dcterms:W3CDTF">2019-04-24T06:44:55Z</dcterms:modified>
</cp:coreProperties>
</file>