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65" r:id="rId3"/>
    <p:sldId id="258" r:id="rId4"/>
    <p:sldId id="266" r:id="rId5"/>
    <p:sldId id="256" r:id="rId6"/>
    <p:sldId id="267" r:id="rId7"/>
    <p:sldId id="257" r:id="rId8"/>
    <p:sldId id="268" r:id="rId9"/>
    <p:sldId id="259" r:id="rId10"/>
    <p:sldId id="269" r:id="rId11"/>
    <p:sldId id="260" r:id="rId12"/>
    <p:sldId id="270" r:id="rId13"/>
    <p:sldId id="261" r:id="rId14"/>
    <p:sldId id="271" r:id="rId15"/>
    <p:sldId id="263" r:id="rId16"/>
    <p:sldId id="272" r:id="rId17"/>
    <p:sldId id="264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badi" panose="020B0604020104020204" pitchFamily="34" charset="0"/>
      <p:regular r:id="rId23"/>
    </p:embeddedFont>
    <p:embeddedFont>
      <p:font typeface="Aharoni" panose="02010803020104030203" pitchFamily="2" charset="-79"/>
      <p:bold r:id="rId24"/>
    </p:embeddedFont>
    <p:embeddedFont>
      <p:font typeface="Angsana New" panose="02020603050405020304" pitchFamily="18" charset="-34"/>
      <p:regular r:id="rId25"/>
      <p:bold r:id="rId26"/>
      <p:italic r:id="rId27"/>
      <p:boldItalic r:id="rId28"/>
    </p:embeddedFont>
    <p:embeddedFont>
      <p:font typeface="Bauhaus 93" panose="04030905020B02020C02" pitchFamily="82" charset="0"/>
      <p:regular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Kristen ITC" panose="03050502040202030202" pitchFamily="66" charset="0"/>
      <p:regular r:id="rId3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4yvr3RJVq1CcxK8wQnLfA==" hashData="uM9jI+94fPLKySccpVf6ZDsIL7BTWsGoJhBZ+hSPFDpRB3RM3DhfJqN8PVuDNWycK4VnACKSvVzJkRM4ndmC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1B90"/>
    <a:srgbClr val="45730F"/>
    <a:srgbClr val="9891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004C88-42E2-4E38-B210-2995B2B80D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F2BCFEB-BF08-4A81-AEDE-C2E87B9440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CF3D5B9-D8A6-44A5-B18B-C02FC89DC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40E7D9F-5FFD-4E69-8B06-0360F2937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A9761E8-96D7-4FDC-AC76-F2A14430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70075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957577-F70A-43F7-8DD2-AF1B76264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3526253-1EC3-4127-8D9C-0E3ECFF475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D5367EC-5C53-4607-A1BB-F95016C24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B64C9FF-6ACD-4A6E-9D8D-2B4CDF19C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7769336-AD95-41F0-9A54-76B8BB7A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6291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A0D199-6B3A-4A92-B152-8B031BD8E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02C7AAA-ECEC-4508-AFF2-3B147280F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7ADAF-4DCB-4D24-B6D1-F248C180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868B89-22B4-4F4D-AB25-399287E44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98F91C-EEB2-472C-B8D1-67D78BC28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87056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6650D2-4FE6-4885-80C1-52933EC8F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81F65F8-AACA-4AF4-9A20-66D9847914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CC485B8-01D7-4ABF-A856-5E911E6E35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F8AE69A-8878-4948-B023-2C312A8FC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C1E5BDB-6533-44CD-94AC-A5BFE819E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7C80A3D-B2E0-4ED2-A1E7-C0FC7340C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77611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0BBE0A-7333-4F8C-8AD8-05A42A830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DE24F77-2F15-4067-80E6-41C82BF5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3D74DA-0F81-4D0F-9BFC-C439B1F65A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4E9C2AC-148A-46D8-AAF0-AAFD35703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3AD0155-E04C-4C93-B43B-05798F55DE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737D6DD-44D7-4132-870A-BB1C2B07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7BCA92F-1B90-4B13-9ED9-0443320AB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F34329C-FE16-4C32-9B27-B998C92F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21351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1CF998-2810-454B-B9F9-7EC57273A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E7D3CBC-7CFE-42E7-83A0-818F76D6C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A1E5342C-0E7E-49FF-9274-9C50D7546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76684D6-E444-4F2A-AC43-BB5B97625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16424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62386D62-6340-4A8F-BAB3-12B716A65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A2D3477-728F-4B86-A7F7-31509B37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50D9FFA-8F6A-426F-ADE1-39116D2E7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6340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F36019-0266-4FC8-B815-02A5736A8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CCF6EA4-3164-43E9-B891-E5B4D678B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8A3023A-80AE-4995-885A-DD54E417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079F26-AE70-4731-9045-02E6C4909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9F23156-9077-4116-816B-FF9C5E12A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AF7735A-6C54-40E4-9FD9-1D633C8E6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71228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7A6140-DA9E-4B6E-ACD2-29C270E80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90DF627-0616-40AC-BDA7-91DD4A353E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E99FFD4-4823-41E3-A912-EF38AC1400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29FE743-EEF9-4CF9-B9E9-14E87B7CE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7310022-836C-4C06-97FF-F30B41FB3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EA643EE-98B7-44E0-BF49-830A9116D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2327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BBBB9C-3D55-4D7E-B13B-B1D00BD9B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D21B378-0A26-4C49-A9C0-99C14CAF1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C5FB1DD-ACFD-4BDC-A756-29F3F3B56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16FA60E-F051-4A8A-9430-82C6F6282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D047DE2-F41F-4F49-A67D-E4735449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15912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CB2B6CB-EEB0-4A22-B7A8-9C92E91CEA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5832E27-790D-45B5-998E-9C8479FEE7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714029-B588-44CF-A769-BB9D3A868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5E4B7AD-A545-4A1E-A8A3-DB7459BBF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BEDB37B-7896-44C9-A8EE-690F88C12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251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B71540F-A685-4258-93E9-CE7B03FAE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6D82D06-39B2-43EE-95E1-B2D0C50D1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8426C4-D261-47A1-B167-838926C10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0C8CC-1B76-4A96-BC41-C564FFBD2680}" type="datetimeFigureOut">
              <a:rPr lang="nl-BE" smtClean="0"/>
              <a:t>14/07/2018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1172965-6ED4-4F3C-B1D3-B157FCA29F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4F760A7-05CF-483A-93D5-17A13F05E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F5EAF-816F-414E-A640-E37068656983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39048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D34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C04513A0-64BB-4575-82B6-1F20B89094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D2DB8BC6-449E-40C4-8511-3DD9DA5F1A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7940" y="635730"/>
            <a:ext cx="10900593" cy="556613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98F82F33-99F9-428A-9F74-540C6F28FBF9}"/>
              </a:ext>
            </a:extLst>
          </p:cNvPr>
          <p:cNvSpPr/>
          <p:nvPr/>
        </p:nvSpPr>
        <p:spPr>
          <a:xfrm>
            <a:off x="3705762" y="472323"/>
            <a:ext cx="47804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b="1" dirty="0" err="1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Blusones</a:t>
            </a:r>
            <a:r>
              <a:rPr lang="nl-BE" sz="6600" b="1" dirty="0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de </a:t>
            </a:r>
            <a:r>
              <a:rPr lang="nl-BE" sz="6600" b="1" dirty="0" err="1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verano</a:t>
            </a:r>
            <a:endParaRPr lang="nl-BE" sz="6600" b="1" dirty="0">
              <a:ln w="19050">
                <a:solidFill>
                  <a:schemeClr val="bg1"/>
                </a:solidFill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EC80620-2AE9-46EA-98E3-4595DEC0B7B6}"/>
              </a:ext>
            </a:extLst>
          </p:cNvPr>
          <p:cNvSpPr/>
          <p:nvPr/>
        </p:nvSpPr>
        <p:spPr>
          <a:xfrm>
            <a:off x="787634" y="5603739"/>
            <a:ext cx="24753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98913D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Powerpoint Hans</a:t>
            </a:r>
            <a:endParaRPr lang="nl-NL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98913D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D6691BCE-CE96-45AE-9705-05FECE07641A}"/>
              </a:ext>
            </a:extLst>
          </p:cNvPr>
          <p:cNvSpPr/>
          <p:nvPr/>
        </p:nvSpPr>
        <p:spPr>
          <a:xfrm>
            <a:off x="5452234" y="5634516"/>
            <a:ext cx="12875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badi" panose="020B0604020104020204" pitchFamily="34" charset="0"/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424685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>
            <p:snd r:embed="rId2" name="11. Celline Dion - Seduces Me.wav"/>
          </p:stSnd>
        </p:sndAc>
      </p:transition>
    </mc:Choice>
    <mc:Fallback xmlns="">
      <p:transition spd="slow" advClick="0" advTm="11000">
        <p:sndAc>
          <p:stSnd>
            <p:snd r:embed="rId7" name="11. Celline Dion - Seduces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4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voedsel, sluiten&#10;&#10;Beschrijving is gegenereerd met hoge betrouwbaarheid">
            <a:extLst>
              <a:ext uri="{FF2B5EF4-FFF2-40B4-BE49-F238E27FC236}">
                <a16:creationId xmlns:a16="http://schemas.microsoft.com/office/drawing/2014/main" id="{D839615A-89A9-4D1D-9965-1588D61F06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47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2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orchidee, tafel, bloem&#10;&#10;Beschrijving is gegenereerd met hoge betrouwbaarheid">
            <a:extLst>
              <a:ext uri="{FF2B5EF4-FFF2-40B4-BE49-F238E27FC236}">
                <a16:creationId xmlns:a16="http://schemas.microsoft.com/office/drawing/2014/main" id="{CF9172FD-D93A-4CDE-A485-6D59A99372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39CA1520-A07C-4446-9BDD-2DF1908FCA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3467" y="679272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54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DCF89297-AC4B-4074-B3F2-E3C148563F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42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365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loem, binnen, tafel, muur&#10;&#10;Beschrijving is gegenereerd met zeer hoge betrouwbaarheid">
            <a:extLst>
              <a:ext uri="{FF2B5EF4-FFF2-40B4-BE49-F238E27FC236}">
                <a16:creationId xmlns:a16="http://schemas.microsoft.com/office/drawing/2014/main" id="{6E728F9F-2562-4FA9-B9CE-DE3BBE1CC3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5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BF622BEC-3C53-490F-8E52-EFFE04A17B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7940" y="643467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46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5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tafel, binnen&#10;&#10;Beschrijving is gegenereerd met hoge betrouwbaarheid">
            <a:extLst>
              <a:ext uri="{FF2B5EF4-FFF2-40B4-BE49-F238E27FC236}">
                <a16:creationId xmlns:a16="http://schemas.microsoft.com/office/drawing/2014/main" id="{293E1905-A39A-4335-847B-8BB505FC3E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94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6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&#10;&#10;Beschrijving is gegenereerd met hoge betrouwbaarheid">
            <a:extLst>
              <a:ext uri="{FF2B5EF4-FFF2-40B4-BE49-F238E27FC236}">
                <a16:creationId xmlns:a16="http://schemas.microsoft.com/office/drawing/2014/main" id="{33C3D92E-5747-4902-BE02-163BAB724D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79CE1A3B-0BEB-4949-961E-F1761C8574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3467" y="643467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5C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tafel, bord, voedsel&#10;&#10;Beschrijving is gegenereerd met zeer hoge betrouwbaarheid">
            <a:extLst>
              <a:ext uri="{FF2B5EF4-FFF2-40B4-BE49-F238E27FC236}">
                <a16:creationId xmlns:a16="http://schemas.microsoft.com/office/drawing/2014/main" id="{AD59EA80-6ABC-4E51-AEA2-8FE6FBF90D7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10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0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innen&#10;&#10;Beschrijving is gegenereerd met zeer hoge betrouwbaarheid">
            <a:extLst>
              <a:ext uri="{FF2B5EF4-FFF2-40B4-BE49-F238E27FC236}">
                <a16:creationId xmlns:a16="http://schemas.microsoft.com/office/drawing/2014/main" id="{DB639F26-3F97-4538-A501-7DBF43FE7A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B9DCDFB5-3B30-4CED-8145-BCE0B301AD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7940" y="643467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10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53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binnen, tafel&#10;&#10;Beschrijving is gegenereerd met zeer hoge betrouwbaarheid">
            <a:extLst>
              <a:ext uri="{FF2B5EF4-FFF2-40B4-BE49-F238E27FC236}">
                <a16:creationId xmlns:a16="http://schemas.microsoft.com/office/drawing/2014/main" id="{ABE947E8-50DF-4D1A-AC6F-40CE5FED49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02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70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&#10;&#10;Beschrijving is gegenereerd met hoge betrouwbaarheid">
            <a:extLst>
              <a:ext uri="{FF2B5EF4-FFF2-40B4-BE49-F238E27FC236}">
                <a16:creationId xmlns:a16="http://schemas.microsoft.com/office/drawing/2014/main" id="{B1E72453-D1D7-44E7-9179-12D93B5887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FAABFA18-407C-400E-B93B-E768AF3615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8403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17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375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plant&#10;&#10;Beschrijving is gegenereerd met zeer hoge betrouwbaarheid">
            <a:extLst>
              <a:ext uri="{FF2B5EF4-FFF2-40B4-BE49-F238E27FC236}">
                <a16:creationId xmlns:a16="http://schemas.microsoft.com/office/drawing/2014/main" id="{692FBE4E-70BB-41FE-91B2-5EF04DCF6D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61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347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hoge betrouwbaarheid">
            <a:extLst>
              <a:ext uri="{FF2B5EF4-FFF2-40B4-BE49-F238E27FC236}">
                <a16:creationId xmlns:a16="http://schemas.microsoft.com/office/drawing/2014/main" id="{D455017A-C80E-4238-A11A-5140C938AB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0AF8FD86-682C-4739-ADC6-27C0912DF7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3467" y="648403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3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E6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bloem, tafel, vaas&#10;&#10;Beschrijving is gegenereerd met zeer hoge betrouwbaarheid">
            <a:extLst>
              <a:ext uri="{FF2B5EF4-FFF2-40B4-BE49-F238E27FC236}">
                <a16:creationId xmlns:a16="http://schemas.microsoft.com/office/drawing/2014/main" id="{FCAA7805-2FB5-4368-BAEA-2BB407B5AB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3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5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plant, buiten&#10;&#10;Beschrijving is gegenereerd met hoge betrouwbaarheid">
            <a:extLst>
              <a:ext uri="{FF2B5EF4-FFF2-40B4-BE49-F238E27FC236}">
                <a16:creationId xmlns:a16="http://schemas.microsoft.com/office/drawing/2014/main" id="{7A8F6E07-5967-4CC7-8358-EFF9EAD63E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F8598048-4982-4FC4-B16A-CF23983EE7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3467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7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42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zitten, tafel&#10;&#10;Beschrijving is gegenereerd met hoge betrouwbaarheid">
            <a:extLst>
              <a:ext uri="{FF2B5EF4-FFF2-40B4-BE49-F238E27FC236}">
                <a16:creationId xmlns:a16="http://schemas.microsoft.com/office/drawing/2014/main" id="{F4FCE73E-457E-44D1-93D4-E266D9D38E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7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4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oedsel, broccoli, binnen, plant&#10;&#10;Beschrijving is gegenereerd met hoge betrouwbaarheid">
            <a:extLst>
              <a:ext uri="{FF2B5EF4-FFF2-40B4-BE49-F238E27FC236}">
                <a16:creationId xmlns:a16="http://schemas.microsoft.com/office/drawing/2014/main" id="{7859EB43-E4B3-4D32-A753-3B6F23C062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1E8E75A4-BF93-408E-B41A-F06C191DB7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940" y="648403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6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3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tafel, bloem, voedsel&#10;&#10;Beschrijving is gegenereerd met zeer hoge betrouwbaarheid">
            <a:extLst>
              <a:ext uri="{FF2B5EF4-FFF2-40B4-BE49-F238E27FC236}">
                <a16:creationId xmlns:a16="http://schemas.microsoft.com/office/drawing/2014/main" id="{20DF352B-C5DF-433D-ABD2-BB72A7FBD2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27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61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spiegel, voedsel, binnen&#10;&#10;Beschrijving is gegenereerd met hoge betrouwbaarheid">
            <a:extLst>
              <a:ext uri="{FF2B5EF4-FFF2-40B4-BE49-F238E27FC236}">
                <a16:creationId xmlns:a16="http://schemas.microsoft.com/office/drawing/2014/main" id="{5934C2A3-4906-4780-8060-1B64AC8BBF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Afbeelding 1">
            <a:extLst>
              <a:ext uri="{FF2B5EF4-FFF2-40B4-BE49-F238E27FC236}">
                <a16:creationId xmlns:a16="http://schemas.microsoft.com/office/drawing/2014/main" id="{7EE275C1-1E86-4CB8-A791-2DB840E4DC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8403"/>
            <a:ext cx="10900593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0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B57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gras, plant, spiegel&#10;&#10;Beschrijving is gegenereerd met zeer hoge betrouwbaarheid">
            <a:extLst>
              <a:ext uri="{FF2B5EF4-FFF2-40B4-BE49-F238E27FC236}">
                <a16:creationId xmlns:a16="http://schemas.microsoft.com/office/drawing/2014/main" id="{A969B357-B9A1-4182-B4BE-D0177C42A4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029B1A35-615B-4E74-A2BE-EFE3EFD3A99A}"/>
              </a:ext>
            </a:extLst>
          </p:cNvPr>
          <p:cNvSpPr/>
          <p:nvPr/>
        </p:nvSpPr>
        <p:spPr>
          <a:xfrm>
            <a:off x="3561762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03EEBD1D-BF06-423A-952A-7A60E5E219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35" y="5116753"/>
            <a:ext cx="302826" cy="57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88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06307A8-06E5-4AEF-B368-41FCD59C1C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825172F-AADC-45B7-8D45-60E03DEDD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7D9A702D-00C6-44C9-BD4E-C42878496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F002936-463F-45DC-A4E6-E485091A4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68B6E1E-3048-40A0-9D84-6EA3669F2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21F270D-D066-4B0C-AD08-37C8B636D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C5EE9DB8-29A4-46A8-9A29-8EBB0F3A4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374D5F9-523A-45E7-B75C-897D60C21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538F89E-94BB-4C77-A45B-590966528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EEF4535-8AA2-4D7A-9BFA-0353EFB69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8F288D60-7206-4921-A861-B48B5979C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32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30" baseType="lpstr">
      <vt:lpstr>Bauhaus 93</vt:lpstr>
      <vt:lpstr>Aharoni</vt:lpstr>
      <vt:lpstr>Kristen ITC</vt:lpstr>
      <vt:lpstr>Angsana New</vt:lpstr>
      <vt:lpstr>Calibri Light</vt:lpstr>
      <vt:lpstr>Abadi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2018-07-08T16:32:59Z</dcterms:created>
  <dcterms:modified xsi:type="dcterms:W3CDTF">2018-07-14T12:57:22Z</dcterms:modified>
</cp:coreProperties>
</file>