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0" r:id="rId2"/>
    <p:sldId id="256" r:id="rId3"/>
    <p:sldId id="257" r:id="rId4"/>
    <p:sldId id="261" r:id="rId5"/>
    <p:sldId id="264" r:id="rId6"/>
    <p:sldId id="258" r:id="rId7"/>
    <p:sldId id="259" r:id="rId8"/>
    <p:sldId id="265" r:id="rId9"/>
    <p:sldId id="262" r:id="rId10"/>
    <p:sldId id="263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Colonna MT" panose="04020805060202030203" pitchFamily="82" charset="0"/>
      <p:regular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enFYoTs4sNoxgUqZ778pg==" hashData="LZDCuSVxNkNzi3Euo1/pwT1/kY05SSgyzKvVJC2DAxLksaRROU7G4UrVIrhGvUMoucV5sq1Ay1WBGporuyR+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A692"/>
    <a:srgbClr val="119F9F"/>
    <a:srgbClr val="0F3412"/>
    <a:srgbClr val="4E405D"/>
    <a:srgbClr val="721D01"/>
    <a:srgbClr val="400404"/>
    <a:srgbClr val="3C2407"/>
    <a:srgbClr val="B0B0B0"/>
    <a:srgbClr val="745E61"/>
    <a:srgbClr val="ABBF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0732DE-C4A9-4EF2-AE14-D13F4EE79A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6814D98-ADF2-4219-8F80-841F36896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69E5F5A-9940-4A56-A12F-9350E5286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339E-BC79-461B-9A7C-EE1248B3CA6A}" type="datetimeFigureOut">
              <a:rPr lang="nl-BE" smtClean="0"/>
              <a:t>15/10/2018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9178DDE-49BC-4D25-A9C3-977EDB3D0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F9F3FF4-20DF-46C6-AFE2-C7D63A6E3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4E2F-3356-4EE9-BA49-A903C20BC90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17267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C325F70-1A04-4CD8-BE1C-534900F49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4CC76A4-C135-4AEE-87D9-7C16245723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9D918C7-B674-46A0-BC55-D9B236C4C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339E-BC79-461B-9A7C-EE1248B3CA6A}" type="datetimeFigureOut">
              <a:rPr lang="nl-BE" smtClean="0"/>
              <a:t>15/10/2018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A4E43E6-3569-4AC9-A452-C640FF329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8CABEC6-11AB-48AF-9426-6DE8A86E7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4E2F-3356-4EE9-BA49-A903C20BC90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14771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66160D-DF88-448B-B76D-ED742B92C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89E8358-5D19-4863-AB64-90EDC70ACB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EF76516-1194-4FCF-ADAB-A80A9C315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339E-BC79-461B-9A7C-EE1248B3CA6A}" type="datetimeFigureOut">
              <a:rPr lang="nl-BE" smtClean="0"/>
              <a:t>15/10/2018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0B83F59-0D3A-46C5-AF4A-1BFBE6234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9AB8686-AF11-4151-9FFB-B16C1BEC0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4E2F-3356-4EE9-BA49-A903C20BC90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86455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45C2CE-3685-47DB-A475-49C7E9F09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C591BD5-7A7C-496E-AF1E-2887E9B0B8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8772EAE-7490-4CDD-B144-12B7DFC575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122AB732-7AA7-49F4-A715-19337EA37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339E-BC79-461B-9A7C-EE1248B3CA6A}" type="datetimeFigureOut">
              <a:rPr lang="nl-BE" smtClean="0"/>
              <a:t>15/10/2018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C15DF4C-1337-42F5-BE95-F917EF350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665655D-7079-4167-A48C-CA0519A43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4E2F-3356-4EE9-BA49-A903C20BC90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19057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F51938-1EC7-4024-AE4D-9AA79C61A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B456E66-5D06-4CCB-9744-D91BF6DCA0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BBCF508-3E50-4AF6-8786-1DCF082710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3ABF27A2-2BE5-4643-BCF6-27454BA2FF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0F7A0947-EFD1-430A-B055-28C98C2E1F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D2F123C6-A43D-4DDB-ABB3-AD3D733F6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339E-BC79-461B-9A7C-EE1248B3CA6A}" type="datetimeFigureOut">
              <a:rPr lang="nl-BE" smtClean="0"/>
              <a:t>15/10/2018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37175AD5-8F07-40E2-9694-64FBE7531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213F9BE2-9B02-4282-81DD-D721A1CF2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4E2F-3356-4EE9-BA49-A903C20BC90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94681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EA2B8A-79BA-473F-B329-10BE76E94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5D0532EE-C164-40DE-B85C-F0A960AA1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339E-BC79-461B-9A7C-EE1248B3CA6A}" type="datetimeFigureOut">
              <a:rPr lang="nl-BE" smtClean="0"/>
              <a:t>15/10/2018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20FDEA85-75C1-4CAB-8FDE-602469B21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50DADBD-B89C-4AC6-B0BA-3F51248C9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4E2F-3356-4EE9-BA49-A903C20BC90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66245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591152AD-E8D5-421E-AED3-9BBBE8386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339E-BC79-461B-9A7C-EE1248B3CA6A}" type="datetimeFigureOut">
              <a:rPr lang="nl-BE" smtClean="0"/>
              <a:t>15/10/2018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F42D1807-FCEE-4C80-8078-92BD381F9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802604B-0E36-4411-AB0C-07DDB9FA9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4E2F-3356-4EE9-BA49-A903C20BC90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35377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1E3D57-6CB4-4564-95BE-98BD6864C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345FB8A-02EE-45F7-8AA2-7EB3480456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7F7A7E8-9EF1-467B-9D1A-47D9BA3035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1C35E9CB-F4BB-4D98-B7F0-B350219E5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339E-BC79-461B-9A7C-EE1248B3CA6A}" type="datetimeFigureOut">
              <a:rPr lang="nl-BE" smtClean="0"/>
              <a:t>15/10/2018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D67B236-9781-4C68-BA5E-D808B57A1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0DAF322-53BA-4C2C-9EBE-D290E7E35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4E2F-3356-4EE9-BA49-A903C20BC90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2573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A6D2DC-46D4-47E3-B1A6-0876DE212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2E9C3181-5106-4288-8084-9B81D91598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FD18495-B0B2-4534-94BC-4640B43EFD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F8ACEF4-637D-4110-8C1E-9382C15E1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339E-BC79-461B-9A7C-EE1248B3CA6A}" type="datetimeFigureOut">
              <a:rPr lang="nl-BE" smtClean="0"/>
              <a:t>15/10/2018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0E6F6AB-F677-41B8-BC75-D6CDF304D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4E0E06D-4560-4FD7-B396-9059A7CD4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4E2F-3356-4EE9-BA49-A903C20BC90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31276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08C0832-80DF-42AC-B720-924847CB2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C6EE6720-9B1C-4FA4-BB5A-0643302C49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9466A7E-0061-49B0-BEBA-3635B4B55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339E-BC79-461B-9A7C-EE1248B3CA6A}" type="datetimeFigureOut">
              <a:rPr lang="nl-BE" smtClean="0"/>
              <a:t>15/10/2018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E66706D-B156-4267-AFB0-268B74E9E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FF6AFB2-A6E0-47C6-AB59-408B5A1D0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4E2F-3356-4EE9-BA49-A903C20BC90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62949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9274F29D-9109-4DEF-AFFD-A1523F00B4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ED773AD5-FFC3-4823-970F-C7B5E7307D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FA33367-1ED2-4918-A18A-F6AF3215E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339E-BC79-461B-9A7C-EE1248B3CA6A}" type="datetimeFigureOut">
              <a:rPr lang="nl-BE" smtClean="0"/>
              <a:t>15/10/2018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33BEF02-89DA-4FF7-86F8-43979C225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223F13A-04A9-422D-8C1A-703770FC7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4E2F-3356-4EE9-BA49-A903C20BC90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43671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3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1905E70C-7151-443B-9548-05FD2C678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ED5B85D-0497-4ED6-8AAB-A5AACEAA2D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A9210FE-01CB-49B4-8FCF-B4F4E24DD2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0339E-BC79-461B-9A7C-EE1248B3CA6A}" type="datetimeFigureOut">
              <a:rPr lang="nl-BE" smtClean="0"/>
              <a:t>15/10/2018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22A1CEF-58E7-435D-B70C-4851DB65DD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E4CB068-94F2-4FA0-A789-8E9C6BCC7E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84E2F-3356-4EE9-BA49-A903C20BC90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56346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A6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E327FC4-1CDB-4763-81B4-4C11A3A3D0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B1474846-6D2E-4DC0-9BD1-4FE12FED186B}"/>
              </a:ext>
            </a:extLst>
          </p:cNvPr>
          <p:cNvSpPr/>
          <p:nvPr/>
        </p:nvSpPr>
        <p:spPr>
          <a:xfrm>
            <a:off x="990694" y="556219"/>
            <a:ext cx="477829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5400" dirty="0" err="1">
                <a:latin typeface="Colonna MT" panose="04020805060202030203" pitchFamily="82" charset="0"/>
              </a:rPr>
              <a:t>Artistic</a:t>
            </a:r>
            <a:r>
              <a:rPr lang="nl-BE" sz="5400" dirty="0">
                <a:latin typeface="Colonna MT" panose="04020805060202030203" pitchFamily="82" charset="0"/>
              </a:rPr>
              <a:t>   </a:t>
            </a:r>
            <a:r>
              <a:rPr lang="nl-BE" sz="5400" dirty="0" err="1">
                <a:latin typeface="Colonna MT" panose="04020805060202030203" pitchFamily="82" charset="0"/>
              </a:rPr>
              <a:t>Flower</a:t>
            </a:r>
            <a:endParaRPr lang="nl-BE" sz="5400" dirty="0">
              <a:latin typeface="Colonna MT" panose="04020805060202030203" pitchFamily="82" charset="0"/>
            </a:endParaRP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88C55A52-5F42-45EF-BCEF-D1412C38052F}"/>
              </a:ext>
            </a:extLst>
          </p:cNvPr>
          <p:cNvSpPr txBox="1"/>
          <p:nvPr/>
        </p:nvSpPr>
        <p:spPr>
          <a:xfrm>
            <a:off x="8659258" y="5695721"/>
            <a:ext cx="2697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latin typeface="Colonna MT" panose="04020805060202030203" pitchFamily="82" charset="0"/>
              </a:rPr>
              <a:t>Powerpoint Hans</a:t>
            </a:r>
          </a:p>
        </p:txBody>
      </p:sp>
    </p:spTree>
    <p:extLst>
      <p:ext uri="{BB962C8B-B14F-4D97-AF65-F5344CB8AC3E}">
        <p14:creationId xmlns:p14="http://schemas.microsoft.com/office/powerpoint/2010/main" val="344839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sndAc>
          <p:stSnd>
            <p:snd r:embed="rId2" name="04_wake_me_up.wav"/>
          </p:stSnd>
        </p:sndAc>
      </p:transition>
    </mc:Choice>
    <mc:Fallback xmlns="">
      <p:transition spd="slow" advClick="0" advTm="13000">
        <p:sndAc>
          <p:stSnd>
            <p:snd r:embed="rId4" name="04_wake_me_up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9F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C9ADC916-021A-4CAD-9246-1BAD2C477F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492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34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59C790D-1893-4090-B8F9-BF734E7648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58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40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574500B-0872-43C2-B3E6-C73B19EAA4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16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1D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987B852-0AC9-4080-AFCB-67B28F208C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30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04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E2026EB-1065-4304-B79E-704EA3CDDA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37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24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9A4B996-7F7D-42C2-BF44-E45B9946E2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37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B0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84FEA0D-9A75-4945-8DA6-2F8DE2E747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75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5E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915D224-AD7B-4F2D-BAE7-3F6F92CA67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71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BBF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082CEC9-B114-4EEB-BFB9-843A599DCE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12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74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9BC7F9C-8F50-4226-8BFE-BC2F586338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8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CD9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B918D84-6F3A-4D43-9E9C-F6C2EC90EB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75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6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6882A21-CA2E-49DA-B935-69E81183EF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85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3C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C20BC90-92CB-48EB-B61C-FA2AA39CC7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1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170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3125DA7-BED8-4091-BFCB-A2549FBC2E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39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EDB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A8DBCBD-6966-47C4-AF5D-103F5269BF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4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61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F038F1D-1A40-4A3E-B253-CF319B85C2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62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1A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0D6963A-DE08-4C27-A037-555027A728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45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36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D42AC22-2DC8-4FB3-9184-33B374DC50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E65CED0C-5D20-4361-996F-77FC29C9C16A}"/>
              </a:ext>
            </a:extLst>
          </p:cNvPr>
          <p:cNvSpPr/>
          <p:nvPr/>
        </p:nvSpPr>
        <p:spPr>
          <a:xfrm>
            <a:off x="3643245" y="5789767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Colonna MT" panose="04020805060202030203" pitchFamily="82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2684854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9AE84C1-B7AC-4C19-A9E7-A4D93D8C88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E426A12-F106-480E-80F0-8B234DEC5B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3DFDA4BE-B0C0-465D-BADF-45A0551C67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D5DB3DC-C8F5-4CC0-8DD8-D27C97A8F5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C618E63-7652-4CFB-B20B-87806BDADD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38E2B3AE-C4DA-400D-8C49-7BAEA8E11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70233098-1CFD-4C06-ACB3-D79270BD74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8DCB0433-C324-4EAD-92A6-CC3C55959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F528F656-6032-4CE9-8B29-EC2902564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8B697E1E-C534-47EC-BBC5-9C3C9E1AF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1447F392-3D44-43E1-A782-7EA67F47EB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30</Words>
  <Application>Microsoft Office PowerPoint</Application>
  <PresentationFormat>Breedbeeld</PresentationFormat>
  <Paragraphs>5</Paragraphs>
  <Slides>20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6" baseType="lpstr">
      <vt:lpstr>Calibri</vt:lpstr>
      <vt:lpstr>Calibri Light</vt:lpstr>
      <vt:lpstr>Arial</vt:lpstr>
      <vt:lpstr>Colonna MT</vt:lpstr>
      <vt:lpstr>Kristen ITC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9</cp:revision>
  <dcterms:created xsi:type="dcterms:W3CDTF">2018-08-25T12:20:14Z</dcterms:created>
  <dcterms:modified xsi:type="dcterms:W3CDTF">2018-10-15T06:11:12Z</dcterms:modified>
</cp:coreProperties>
</file>