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62"/>
  </p:notesMasterIdLst>
  <p:sldIdLst>
    <p:sldId id="319" r:id="rId3"/>
    <p:sldId id="469" r:id="rId4"/>
    <p:sldId id="508" r:id="rId5"/>
    <p:sldId id="470" r:id="rId6"/>
    <p:sldId id="478" r:id="rId7"/>
    <p:sldId id="509" r:id="rId8"/>
    <p:sldId id="468" r:id="rId9"/>
    <p:sldId id="491" r:id="rId10"/>
    <p:sldId id="471" r:id="rId11"/>
    <p:sldId id="472" r:id="rId12"/>
    <p:sldId id="493" r:id="rId13"/>
    <p:sldId id="473" r:id="rId14"/>
    <p:sldId id="474" r:id="rId15"/>
    <p:sldId id="475" r:id="rId16"/>
    <p:sldId id="477" r:id="rId17"/>
    <p:sldId id="482" r:id="rId18"/>
    <p:sldId id="479" r:id="rId19"/>
    <p:sldId id="480" r:id="rId20"/>
    <p:sldId id="481" r:id="rId21"/>
    <p:sldId id="483" r:id="rId22"/>
    <p:sldId id="484" r:id="rId23"/>
    <p:sldId id="516" r:id="rId24"/>
    <p:sldId id="519" r:id="rId25"/>
    <p:sldId id="522" r:id="rId26"/>
    <p:sldId id="523" r:id="rId27"/>
    <p:sldId id="524" r:id="rId28"/>
    <p:sldId id="525" r:id="rId29"/>
    <p:sldId id="526" r:id="rId30"/>
    <p:sldId id="527" r:id="rId31"/>
    <p:sldId id="528" r:id="rId32"/>
    <p:sldId id="529" r:id="rId33"/>
    <p:sldId id="530" r:id="rId34"/>
    <p:sldId id="531" r:id="rId35"/>
    <p:sldId id="534" r:id="rId36"/>
    <p:sldId id="536" r:id="rId37"/>
    <p:sldId id="485" r:id="rId38"/>
    <p:sldId id="486" r:id="rId39"/>
    <p:sldId id="487" r:id="rId40"/>
    <p:sldId id="489" r:id="rId41"/>
    <p:sldId id="488" r:id="rId42"/>
    <p:sldId id="490" r:id="rId43"/>
    <p:sldId id="499" r:id="rId44"/>
    <p:sldId id="492" r:id="rId45"/>
    <p:sldId id="494" r:id="rId46"/>
    <p:sldId id="495" r:id="rId47"/>
    <p:sldId id="496" r:id="rId48"/>
    <p:sldId id="497" r:id="rId49"/>
    <p:sldId id="498" r:id="rId50"/>
    <p:sldId id="500" r:id="rId51"/>
    <p:sldId id="505" r:id="rId52"/>
    <p:sldId id="501" r:id="rId53"/>
    <p:sldId id="502" r:id="rId54"/>
    <p:sldId id="506" r:id="rId55"/>
    <p:sldId id="503" r:id="rId56"/>
    <p:sldId id="504" r:id="rId57"/>
    <p:sldId id="520" r:id="rId58"/>
    <p:sldId id="518" r:id="rId59"/>
    <p:sldId id="514" r:id="rId60"/>
    <p:sldId id="537" r:id="rId61"/>
  </p:sldIdLst>
  <p:sldSz cx="13825538" cy="87122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Q8zY1JMCpNyTouYJlp3ZVQ" hashData="meYOzwhKUn8Zw3MWmMAvWsqcs6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A9A9A9"/>
    <a:srgbClr val="CC0099"/>
    <a:srgbClr val="FF6600"/>
    <a:srgbClr val="FFFF00"/>
    <a:srgbClr val="FFFF66"/>
    <a:srgbClr val="00FF00"/>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2" autoAdjust="0"/>
    <p:restoredTop sz="94712" autoAdjust="0"/>
  </p:normalViewPr>
  <p:slideViewPr>
    <p:cSldViewPr>
      <p:cViewPr>
        <p:scale>
          <a:sx n="50" d="100"/>
          <a:sy n="50" d="100"/>
        </p:scale>
        <p:origin x="-1212" y="-558"/>
      </p:cViewPr>
      <p:guideLst>
        <p:guide orient="horz" pos="2745"/>
        <p:guide pos="435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708025" y="685800"/>
            <a:ext cx="544195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8" y="2706434"/>
            <a:ext cx="11751708" cy="186747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5" y="4936922"/>
            <a:ext cx="9677879" cy="222645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8CFE427-76E1-471E-B734-D7AE2C3C424A}" type="datetime2">
              <a:rPr lang="es-ES" smtClean="0"/>
              <a:pPr/>
              <a:t>jueves, 07 de febrero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E481EE3-50B1-4799-80FD-FF7ADBFBE6E4}" type="datetime2">
              <a:rPr lang="es-ES" smtClean="0"/>
              <a:pPr/>
              <a:t>jueves, 07 de febrero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92125" y="5598404"/>
            <a:ext cx="11751708" cy="173034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92125" y="3692603"/>
            <a:ext cx="11751708" cy="190579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B729746-9401-4068-84BE-11BE43B4E715}" type="datetime2">
              <a:rPr lang="es-ES" smtClean="0"/>
              <a:pPr/>
              <a:t>jueves, 07 de febrero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91284"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7027989"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611D7F-32CE-4AF6-93F1-A9E8D9D123AD}" type="datetime2">
              <a:rPr lang="es-ES" smtClean="0"/>
              <a:pPr/>
              <a:t>jueves, 07 de febrero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0" y="1950166"/>
            <a:ext cx="6108681"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91280" y="2762905"/>
            <a:ext cx="6108681"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7023187" y="1950166"/>
            <a:ext cx="6111079"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7023187" y="2762905"/>
            <a:ext cx="6111079"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9444161-11CC-4A52-9B40-1E0CFD0213CA}" type="datetime2">
              <a:rPr lang="es-ES" smtClean="0"/>
              <a:pPr/>
              <a:t>jueves, 07 de febrero de 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9D20758-DF0D-4501-99FD-67DA3FCA364C}" type="datetime2">
              <a:rPr lang="es-ES" smtClean="0"/>
              <a:pPr/>
              <a:t>jueves, 07 de febrero de 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91280" y="346879"/>
            <a:ext cx="4548510" cy="147623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405406" y="346879"/>
            <a:ext cx="7728860" cy="743562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91280" y="1823116"/>
            <a:ext cx="4548510" cy="59593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2C38E8-076E-4E4B-B175-9F22579A1282}" type="datetime2">
              <a:rPr lang="es-ES" smtClean="0"/>
              <a:pPr/>
              <a:t>jueves, 07 de febrero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709904" y="6098540"/>
            <a:ext cx="8295323" cy="71996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709904" y="778455"/>
            <a:ext cx="8295323" cy="52273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709904" y="6818512"/>
            <a:ext cx="8295323" cy="10224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62B41E-020A-4528-9DF5-3A76FEBEED46}" type="datetime2">
              <a:rPr lang="es-ES" smtClean="0"/>
              <a:pPr/>
              <a:t>jueves, 07 de febrero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42694E-0F4C-4063-88C1-458F290DE8E7}" type="datetime2">
              <a:rPr lang="es-ES" smtClean="0"/>
              <a:pPr/>
              <a:t>jueves, 07 de febrero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0023520" y="348898"/>
            <a:ext cx="3110749" cy="74336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91282" y="348898"/>
            <a:ext cx="9101811" cy="74336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A3C050F-93B1-44D2-A820-226A8C85A4F6}" type="datetime2">
              <a:rPr lang="es-ES" smtClean="0"/>
              <a:pPr/>
              <a:t>jueves, 07 de febrero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7" y="2706431"/>
            <a:ext cx="11751707" cy="1867476"/>
          </a:xfrm>
          <a:prstGeom prst="rect">
            <a:avLst/>
          </a:prstGeom>
        </p:spPr>
        <p:txBody>
          <a:bodyPr lIns="128780" tIns="64389" rIns="128780" bIns="64389"/>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2" y="4936913"/>
            <a:ext cx="9677877" cy="2226451"/>
          </a:xfrm>
          <a:prstGeom prst="rect">
            <a:avLst/>
          </a:prstGeom>
        </p:spPr>
        <p:txBody>
          <a:bodyPr lIns="128780" tIns="64389" rIns="128780" bIns="64389"/>
          <a:lstStyle>
            <a:lvl1pPr marL="0" indent="0" algn="ctr">
              <a:buNone/>
              <a:defRPr/>
            </a:lvl1pPr>
            <a:lvl2pPr marL="643897" indent="0" algn="ctr">
              <a:buNone/>
              <a:defRPr/>
            </a:lvl2pPr>
            <a:lvl3pPr marL="1287794" indent="0" algn="ctr">
              <a:buNone/>
              <a:defRPr/>
            </a:lvl3pPr>
            <a:lvl4pPr marL="1931691" indent="0" algn="ctr">
              <a:buNone/>
              <a:defRPr/>
            </a:lvl4pPr>
            <a:lvl5pPr marL="2575589" indent="0" algn="ctr">
              <a:buNone/>
              <a:defRPr/>
            </a:lvl5pPr>
            <a:lvl6pPr marL="3219486" indent="0" algn="ctr">
              <a:buNone/>
              <a:defRPr/>
            </a:lvl6pPr>
            <a:lvl7pPr marL="3863383" indent="0" algn="ctr">
              <a:buNone/>
              <a:defRPr/>
            </a:lvl7pPr>
            <a:lvl8pPr marL="4507281" indent="0" algn="ctr">
              <a:buNone/>
              <a:defRPr/>
            </a:lvl8pPr>
            <a:lvl9pPr marL="51511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91286" y="348893"/>
            <a:ext cx="12442982" cy="145203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6" y="2032847"/>
            <a:ext cx="12442982" cy="57496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91280" y="8074923"/>
            <a:ext cx="3225957" cy="463845"/>
          </a:xfrm>
          <a:prstGeom prst="rect">
            <a:avLst/>
          </a:prstGeom>
        </p:spPr>
        <p:txBody>
          <a:bodyPr vert="horz" lIns="91440" tIns="45720" rIns="91440" bIns="45720" rtlCol="0" anchor="ctr"/>
          <a:lstStyle>
            <a:lvl1pPr algn="l">
              <a:defRPr sz="1200">
                <a:solidFill>
                  <a:schemeClr val="tx1">
                    <a:tint val="75000"/>
                  </a:schemeClr>
                </a:solidFill>
              </a:defRPr>
            </a:lvl1pPr>
          </a:lstStyle>
          <a:p>
            <a:fld id="{3412A6CC-D24D-4F6B-81A9-0EFBFE1EE9F3}" type="datetime2">
              <a:rPr lang="es-ES" smtClean="0"/>
              <a:pPr/>
              <a:t>jueves, 07 de febrero de 2019</a:t>
            </a:fld>
            <a:endParaRPr lang="es-ES"/>
          </a:p>
        </p:txBody>
      </p:sp>
      <p:sp>
        <p:nvSpPr>
          <p:cNvPr id="5" name="4 Marcador de pie de página"/>
          <p:cNvSpPr>
            <a:spLocks noGrp="1"/>
          </p:cNvSpPr>
          <p:nvPr>
            <p:ph type="ftr" sz="quarter" idx="3"/>
          </p:nvPr>
        </p:nvSpPr>
        <p:spPr>
          <a:xfrm>
            <a:off x="4723731" y="8074923"/>
            <a:ext cx="4378087" cy="46384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908310" y="8074923"/>
            <a:ext cx="3225957" cy="46384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8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91277" y="7933749"/>
            <a:ext cx="3225959" cy="605014"/>
          </a:xfrm>
          <a:prstGeom prst="rect">
            <a:avLst/>
          </a:prstGeom>
          <a:noFill/>
          <a:ln w="9525">
            <a:noFill/>
            <a:miter lim="800000"/>
            <a:headEnd/>
            <a:tailEnd/>
          </a:ln>
          <a:effectLst/>
        </p:spPr>
        <p:txBody>
          <a:bodyPr vert="horz" wrap="square" lIns="128784" tIns="64392" rIns="128784" bIns="64392" numCol="1" anchor="t" anchorCtr="0" compatLnSpc="1">
            <a:prstTxWarp prst="textNoShape">
              <a:avLst/>
            </a:prstTxWarp>
          </a:bodyPr>
          <a:lstStyle>
            <a:lvl1pPr>
              <a:defRPr sz="20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6200">
          <a:solidFill>
            <a:schemeClr val="tx2"/>
          </a:solidFill>
          <a:latin typeface="+mj-lt"/>
          <a:ea typeface="+mj-ea"/>
          <a:cs typeface="+mj-cs"/>
        </a:defRPr>
      </a:lvl1pPr>
      <a:lvl2pPr algn="ctr" rtl="0" fontAlgn="base">
        <a:spcBef>
          <a:spcPct val="0"/>
        </a:spcBef>
        <a:spcAft>
          <a:spcPct val="0"/>
        </a:spcAft>
        <a:defRPr sz="6200">
          <a:solidFill>
            <a:schemeClr val="tx2"/>
          </a:solidFill>
          <a:latin typeface="Arial" charset="0"/>
          <a:cs typeface="Arial" charset="0"/>
        </a:defRPr>
      </a:lvl2pPr>
      <a:lvl3pPr algn="ctr" rtl="0" fontAlgn="base">
        <a:spcBef>
          <a:spcPct val="0"/>
        </a:spcBef>
        <a:spcAft>
          <a:spcPct val="0"/>
        </a:spcAft>
        <a:defRPr sz="6200">
          <a:solidFill>
            <a:schemeClr val="tx2"/>
          </a:solidFill>
          <a:latin typeface="Arial" charset="0"/>
          <a:cs typeface="Arial" charset="0"/>
        </a:defRPr>
      </a:lvl3pPr>
      <a:lvl4pPr algn="ctr" rtl="0" fontAlgn="base">
        <a:spcBef>
          <a:spcPct val="0"/>
        </a:spcBef>
        <a:spcAft>
          <a:spcPct val="0"/>
        </a:spcAft>
        <a:defRPr sz="6200">
          <a:solidFill>
            <a:schemeClr val="tx2"/>
          </a:solidFill>
          <a:latin typeface="Arial" charset="0"/>
          <a:cs typeface="Arial" charset="0"/>
        </a:defRPr>
      </a:lvl4pPr>
      <a:lvl5pPr algn="ctr" rtl="0" fontAlgn="base">
        <a:spcBef>
          <a:spcPct val="0"/>
        </a:spcBef>
        <a:spcAft>
          <a:spcPct val="0"/>
        </a:spcAft>
        <a:defRPr sz="6200">
          <a:solidFill>
            <a:schemeClr val="tx2"/>
          </a:solidFill>
          <a:latin typeface="Arial" charset="0"/>
          <a:cs typeface="Arial" charset="0"/>
        </a:defRPr>
      </a:lvl5pPr>
      <a:lvl6pPr marL="643920" algn="ctr" rtl="0" fontAlgn="base">
        <a:spcBef>
          <a:spcPct val="0"/>
        </a:spcBef>
        <a:spcAft>
          <a:spcPct val="0"/>
        </a:spcAft>
        <a:defRPr sz="6200">
          <a:solidFill>
            <a:schemeClr val="tx2"/>
          </a:solidFill>
          <a:latin typeface="Arial" charset="0"/>
          <a:cs typeface="Arial" charset="0"/>
        </a:defRPr>
      </a:lvl6pPr>
      <a:lvl7pPr marL="1287841" algn="ctr" rtl="0" fontAlgn="base">
        <a:spcBef>
          <a:spcPct val="0"/>
        </a:spcBef>
        <a:spcAft>
          <a:spcPct val="0"/>
        </a:spcAft>
        <a:defRPr sz="6200">
          <a:solidFill>
            <a:schemeClr val="tx2"/>
          </a:solidFill>
          <a:latin typeface="Arial" charset="0"/>
          <a:cs typeface="Arial" charset="0"/>
        </a:defRPr>
      </a:lvl7pPr>
      <a:lvl8pPr marL="1931761" algn="ctr" rtl="0" fontAlgn="base">
        <a:spcBef>
          <a:spcPct val="0"/>
        </a:spcBef>
        <a:spcAft>
          <a:spcPct val="0"/>
        </a:spcAft>
        <a:defRPr sz="6200">
          <a:solidFill>
            <a:schemeClr val="tx2"/>
          </a:solidFill>
          <a:latin typeface="Arial" charset="0"/>
          <a:cs typeface="Arial" charset="0"/>
        </a:defRPr>
      </a:lvl8pPr>
      <a:lvl9pPr marL="2575682" algn="ctr" rtl="0" fontAlgn="base">
        <a:spcBef>
          <a:spcPct val="0"/>
        </a:spcBef>
        <a:spcAft>
          <a:spcPct val="0"/>
        </a:spcAft>
        <a:defRPr sz="6200">
          <a:solidFill>
            <a:schemeClr val="tx2"/>
          </a:solidFill>
          <a:latin typeface="Arial" charset="0"/>
          <a:cs typeface="Arial" charset="0"/>
        </a:defRPr>
      </a:lvl9pPr>
    </p:titleStyle>
    <p:bodyStyle>
      <a:lvl1pPr marL="482940" indent="-482940" algn="l" rtl="0" fontAlgn="base">
        <a:spcBef>
          <a:spcPct val="20000"/>
        </a:spcBef>
        <a:spcAft>
          <a:spcPct val="0"/>
        </a:spcAft>
        <a:buChar char="•"/>
        <a:defRPr sz="4500">
          <a:solidFill>
            <a:schemeClr val="tx1"/>
          </a:solidFill>
          <a:latin typeface="+mn-lt"/>
          <a:ea typeface="+mn-ea"/>
          <a:cs typeface="+mn-cs"/>
        </a:defRPr>
      </a:lvl1pPr>
      <a:lvl2pPr marL="1046371" indent="-402450" algn="l" rtl="0" fontAlgn="base">
        <a:spcBef>
          <a:spcPct val="20000"/>
        </a:spcBef>
        <a:spcAft>
          <a:spcPct val="0"/>
        </a:spcAft>
        <a:buChar char="–"/>
        <a:defRPr sz="3900">
          <a:solidFill>
            <a:schemeClr val="tx1"/>
          </a:solidFill>
          <a:latin typeface="+mn-lt"/>
          <a:cs typeface="+mn-cs"/>
        </a:defRPr>
      </a:lvl2pPr>
      <a:lvl3pPr marL="1609801" indent="-321960" algn="l" rtl="0" fontAlgn="base">
        <a:spcBef>
          <a:spcPct val="20000"/>
        </a:spcBef>
        <a:spcAft>
          <a:spcPct val="0"/>
        </a:spcAft>
        <a:buChar char="•"/>
        <a:defRPr sz="3400">
          <a:solidFill>
            <a:schemeClr val="tx1"/>
          </a:solidFill>
          <a:latin typeface="+mn-lt"/>
          <a:cs typeface="+mn-cs"/>
        </a:defRPr>
      </a:lvl3pPr>
      <a:lvl4pPr marL="2253722" indent="-321960" algn="l" rtl="0" fontAlgn="base">
        <a:spcBef>
          <a:spcPct val="20000"/>
        </a:spcBef>
        <a:spcAft>
          <a:spcPct val="0"/>
        </a:spcAft>
        <a:buChar char="–"/>
        <a:defRPr sz="2800">
          <a:solidFill>
            <a:schemeClr val="tx1"/>
          </a:solidFill>
          <a:latin typeface="+mn-lt"/>
          <a:cs typeface="+mn-cs"/>
        </a:defRPr>
      </a:lvl4pPr>
      <a:lvl5pPr marL="2897642" indent="-321960" algn="l" rtl="0" fontAlgn="base">
        <a:spcBef>
          <a:spcPct val="20000"/>
        </a:spcBef>
        <a:spcAft>
          <a:spcPct val="0"/>
        </a:spcAft>
        <a:buChar char="»"/>
        <a:defRPr sz="2800">
          <a:solidFill>
            <a:schemeClr val="tx1"/>
          </a:solidFill>
          <a:latin typeface="+mn-lt"/>
          <a:cs typeface="+mn-cs"/>
        </a:defRPr>
      </a:lvl5pPr>
      <a:lvl6pPr marL="3541563" indent="-321960" algn="l" rtl="0" fontAlgn="base">
        <a:spcBef>
          <a:spcPct val="20000"/>
        </a:spcBef>
        <a:spcAft>
          <a:spcPct val="0"/>
        </a:spcAft>
        <a:buChar char="»"/>
        <a:defRPr sz="2800">
          <a:solidFill>
            <a:schemeClr val="tx1"/>
          </a:solidFill>
          <a:latin typeface="+mn-lt"/>
          <a:cs typeface="+mn-cs"/>
        </a:defRPr>
      </a:lvl6pPr>
      <a:lvl7pPr marL="4185483" indent="-321960" algn="l" rtl="0" fontAlgn="base">
        <a:spcBef>
          <a:spcPct val="20000"/>
        </a:spcBef>
        <a:spcAft>
          <a:spcPct val="0"/>
        </a:spcAft>
        <a:buChar char="»"/>
        <a:defRPr sz="2800">
          <a:solidFill>
            <a:schemeClr val="tx1"/>
          </a:solidFill>
          <a:latin typeface="+mn-lt"/>
          <a:cs typeface="+mn-cs"/>
        </a:defRPr>
      </a:lvl7pPr>
      <a:lvl8pPr marL="4829404" indent="-321960" algn="l" rtl="0" fontAlgn="base">
        <a:spcBef>
          <a:spcPct val="20000"/>
        </a:spcBef>
        <a:spcAft>
          <a:spcPct val="0"/>
        </a:spcAft>
        <a:buChar char="»"/>
        <a:defRPr sz="2800">
          <a:solidFill>
            <a:schemeClr val="tx1"/>
          </a:solidFill>
          <a:latin typeface="+mn-lt"/>
          <a:cs typeface="+mn-cs"/>
        </a:defRPr>
      </a:lvl8pPr>
      <a:lvl9pPr marL="5473324" indent="-321960" algn="l" rtl="0" fontAlgn="base">
        <a:spcBef>
          <a:spcPct val="20000"/>
        </a:spcBef>
        <a:spcAft>
          <a:spcPct val="0"/>
        </a:spcAft>
        <a:buChar char="»"/>
        <a:defRPr sz="2800">
          <a:solidFill>
            <a:schemeClr val="tx1"/>
          </a:solidFill>
          <a:latin typeface="+mn-lt"/>
          <a:cs typeface="+mn-cs"/>
        </a:defRPr>
      </a:lvl9pPr>
    </p:bodyStyle>
    <p:otherStyle>
      <a:defPPr>
        <a:defRPr lang="es-ES"/>
      </a:defPPr>
      <a:lvl1pPr marL="0" algn="l" defTabSz="1287841" rtl="0" eaLnBrk="1" latinLnBrk="0" hangingPunct="1">
        <a:defRPr sz="2500" kern="1200">
          <a:solidFill>
            <a:schemeClr val="tx1"/>
          </a:solidFill>
          <a:latin typeface="+mn-lt"/>
          <a:ea typeface="+mn-ea"/>
          <a:cs typeface="+mn-cs"/>
        </a:defRPr>
      </a:lvl1pPr>
      <a:lvl2pPr marL="643920" algn="l" defTabSz="1287841" rtl="0" eaLnBrk="1" latinLnBrk="0" hangingPunct="1">
        <a:defRPr sz="2500" kern="1200">
          <a:solidFill>
            <a:schemeClr val="tx1"/>
          </a:solidFill>
          <a:latin typeface="+mn-lt"/>
          <a:ea typeface="+mn-ea"/>
          <a:cs typeface="+mn-cs"/>
        </a:defRPr>
      </a:lvl2pPr>
      <a:lvl3pPr marL="1287841" algn="l" defTabSz="1287841" rtl="0" eaLnBrk="1" latinLnBrk="0" hangingPunct="1">
        <a:defRPr sz="2500" kern="1200">
          <a:solidFill>
            <a:schemeClr val="tx1"/>
          </a:solidFill>
          <a:latin typeface="+mn-lt"/>
          <a:ea typeface="+mn-ea"/>
          <a:cs typeface="+mn-cs"/>
        </a:defRPr>
      </a:lvl3pPr>
      <a:lvl4pPr marL="1931761" algn="l" defTabSz="1287841" rtl="0" eaLnBrk="1" latinLnBrk="0" hangingPunct="1">
        <a:defRPr sz="2500" kern="1200">
          <a:solidFill>
            <a:schemeClr val="tx1"/>
          </a:solidFill>
          <a:latin typeface="+mn-lt"/>
          <a:ea typeface="+mn-ea"/>
          <a:cs typeface="+mn-cs"/>
        </a:defRPr>
      </a:lvl4pPr>
      <a:lvl5pPr marL="2575682" algn="l" defTabSz="1287841" rtl="0" eaLnBrk="1" latinLnBrk="0" hangingPunct="1">
        <a:defRPr sz="2500" kern="1200">
          <a:solidFill>
            <a:schemeClr val="tx1"/>
          </a:solidFill>
          <a:latin typeface="+mn-lt"/>
          <a:ea typeface="+mn-ea"/>
          <a:cs typeface="+mn-cs"/>
        </a:defRPr>
      </a:lvl5pPr>
      <a:lvl6pPr marL="3219602" algn="l" defTabSz="1287841" rtl="0" eaLnBrk="1" latinLnBrk="0" hangingPunct="1">
        <a:defRPr sz="2500" kern="1200">
          <a:solidFill>
            <a:schemeClr val="tx1"/>
          </a:solidFill>
          <a:latin typeface="+mn-lt"/>
          <a:ea typeface="+mn-ea"/>
          <a:cs typeface="+mn-cs"/>
        </a:defRPr>
      </a:lvl6pPr>
      <a:lvl7pPr marL="3863523" algn="l" defTabSz="1287841" rtl="0" eaLnBrk="1" latinLnBrk="0" hangingPunct="1">
        <a:defRPr sz="2500" kern="1200">
          <a:solidFill>
            <a:schemeClr val="tx1"/>
          </a:solidFill>
          <a:latin typeface="+mn-lt"/>
          <a:ea typeface="+mn-ea"/>
          <a:cs typeface="+mn-cs"/>
        </a:defRPr>
      </a:lvl7pPr>
      <a:lvl8pPr marL="4507443" algn="l" defTabSz="1287841" rtl="0" eaLnBrk="1" latinLnBrk="0" hangingPunct="1">
        <a:defRPr sz="2500" kern="1200">
          <a:solidFill>
            <a:schemeClr val="tx1"/>
          </a:solidFill>
          <a:latin typeface="+mn-lt"/>
          <a:ea typeface="+mn-ea"/>
          <a:cs typeface="+mn-cs"/>
        </a:defRPr>
      </a:lvl8pPr>
      <a:lvl9pPr marL="5151364" algn="l" defTabSz="1287841"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64.jpeg"/></Relationships>
</file>

<file path=ppt/slides/_rels/slide59.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3" cstate="print">
            <a:grayscl/>
            <a:lum bright="60000"/>
          </a:blip>
          <a:srcRect/>
          <a:stretch>
            <a:fillRect/>
          </a:stretch>
        </p:blipFill>
        <p:spPr bwMode="auto">
          <a:xfrm>
            <a:off x="-2" y="0"/>
            <a:ext cx="13825540" cy="87122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4303474" y="4303487"/>
            <a:ext cx="8712200" cy="10524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9416818" y="4303487"/>
            <a:ext cx="8712200" cy="10524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5"/>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8617319"/>
            <a:ext cx="13825538" cy="94882"/>
          </a:xfrm>
          <a:prstGeom prst="rect">
            <a:avLst/>
          </a:prstGeom>
          <a:noFill/>
          <a:ln w="9525">
            <a:noFill/>
            <a:miter lim="800000"/>
            <a:headEnd/>
            <a:tailEnd/>
          </a:ln>
        </p:spPr>
      </p:pic>
      <p:sp>
        <p:nvSpPr>
          <p:cNvPr id="155665" name="Rectangle 17"/>
          <p:cNvSpPr>
            <a:spLocks noChangeArrowheads="1"/>
          </p:cNvSpPr>
          <p:nvPr/>
        </p:nvSpPr>
        <p:spPr bwMode="auto">
          <a:xfrm>
            <a:off x="540018" y="7441708"/>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540022" y="7439219"/>
            <a:ext cx="729145" cy="795328"/>
          </a:xfrm>
          <a:prstGeom prst="rect">
            <a:avLst/>
          </a:prstGeom>
          <a:noFill/>
          <a:ln w="38100">
            <a:solidFill>
              <a:srgbClr val="1CDEF8"/>
            </a:solidFill>
            <a:miter lim="800000"/>
            <a:headEnd/>
            <a:tailEnd/>
          </a:ln>
        </p:spPr>
      </p:pic>
      <p:sp>
        <p:nvSpPr>
          <p:cNvPr id="19" name="18 Rectángulo"/>
          <p:cNvSpPr/>
          <p:nvPr/>
        </p:nvSpPr>
        <p:spPr>
          <a:xfrm>
            <a:off x="2994264" y="5808156"/>
            <a:ext cx="407058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54919" y="1570018"/>
            <a:ext cx="10814711" cy="505126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Porque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se produce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la nieve</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608172" y="7118695"/>
            <a:ext cx="4018714" cy="1186608"/>
          </a:xfrm>
          <a:prstGeom prst="rect">
            <a:avLst/>
          </a:prstGeom>
          <a:noFill/>
        </p:spPr>
      </p:pic>
      <p:sp>
        <p:nvSpPr>
          <p:cNvPr id="14" name="13 Marcador de fecha"/>
          <p:cNvSpPr>
            <a:spLocks noGrp="1"/>
          </p:cNvSpPr>
          <p:nvPr>
            <p:ph type="dt" sz="half" idx="10"/>
          </p:nvPr>
        </p:nvSpPr>
        <p:spPr/>
        <p:txBody>
          <a:bodyPr/>
          <a:lstStyle/>
          <a:p>
            <a:fld id="{58662BAE-A178-4B06-9AAB-2187E8BCA38E}" type="datetime2">
              <a:rPr lang="es-ES" smtClean="0"/>
              <a:pPr/>
              <a:t>jueves, 07 de febrero de 2019</a:t>
            </a:fld>
            <a:endParaRPr lang="es-ES"/>
          </a:p>
        </p:txBody>
      </p:sp>
      <p:pic>
        <p:nvPicPr>
          <p:cNvPr id="15" name="Image 4" descr="gif neige,animé 2.gif"/>
          <p:cNvPicPr>
            <a:picLocks noChangeAspect="1"/>
          </p:cNvPicPr>
          <p:nvPr/>
        </p:nvPicPr>
        <p:blipFill>
          <a:blip r:embed="rId7" cstate="print"/>
          <a:srcRect/>
          <a:stretch>
            <a:fillRect/>
          </a:stretch>
        </p:blipFill>
        <p:spPr bwMode="auto">
          <a:xfrm>
            <a:off x="-516783" y="-501684"/>
            <a:ext cx="15161651" cy="9551858"/>
          </a:xfrm>
          <a:prstGeom prst="rect">
            <a:avLst/>
          </a:prstGeom>
          <a:noFill/>
          <a:ln w="9525">
            <a:noFill/>
            <a:miter lim="800000"/>
            <a:headEnd/>
            <a:tailEnd/>
          </a:ln>
        </p:spPr>
      </p:pic>
      <p:pic>
        <p:nvPicPr>
          <p:cNvPr id="17" name="Image 7" descr="muziek24.gif"/>
          <p:cNvPicPr>
            <a:picLocks noChangeAspect="1"/>
          </p:cNvPicPr>
          <p:nvPr/>
        </p:nvPicPr>
        <p:blipFill>
          <a:blip r:embed="rId8"/>
          <a:srcRect/>
          <a:stretch>
            <a:fillRect/>
          </a:stretch>
        </p:blipFill>
        <p:spPr bwMode="auto">
          <a:xfrm>
            <a:off x="411911" y="284134"/>
            <a:ext cx="950506" cy="738117"/>
          </a:xfrm>
          <a:prstGeom prst="rect">
            <a:avLst/>
          </a:prstGeom>
          <a:noFill/>
          <a:ln w="9525">
            <a:noFill/>
            <a:miter lim="800000"/>
            <a:headEnd/>
            <a:tailEnd/>
          </a:ln>
        </p:spPr>
      </p:pic>
    </p:spTree>
  </p:cSld>
  <p:clrMapOvr>
    <a:masterClrMapping/>
  </p:clrMapOvr>
  <p:transition spd="med" advTm="8000">
    <p:random/>
    <p:sndAc>
      <p:stSnd>
        <p:snd r:embed="rId2" name="SalvatoreadamoCaelanie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grayscl/>
            <a:lum bright="55000"/>
          </a:blip>
          <a:srcRect/>
          <a:stretch>
            <a:fillRect/>
          </a:stretch>
        </p:blipFill>
        <p:spPr bwMode="auto">
          <a:xfrm>
            <a:off x="0" y="0"/>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2050" name="Picture 2" descr="C:\Documents and Settings\Jose Luis\Escritorio\5a9412acbd47f.jpeg"/>
          <p:cNvPicPr>
            <a:picLocks noChangeAspect="1" noChangeArrowheads="1"/>
          </p:cNvPicPr>
          <p:nvPr/>
        </p:nvPicPr>
        <p:blipFill>
          <a:blip r:embed="rId3"/>
          <a:srcRect/>
          <a:stretch>
            <a:fillRect/>
          </a:stretch>
        </p:blipFill>
        <p:spPr bwMode="auto">
          <a:xfrm>
            <a:off x="1197729" y="784200"/>
            <a:ext cx="11563350" cy="6638925"/>
          </a:xfrm>
          <a:prstGeom prst="rect">
            <a:avLst/>
          </a:prstGeom>
          <a:noFill/>
        </p:spPr>
      </p:pic>
      <p:pic>
        <p:nvPicPr>
          <p:cNvPr id="4" name="Image 4" descr="gif neige,animé 2.gif"/>
          <p:cNvPicPr>
            <a:picLocks noChangeAspect="1"/>
          </p:cNvPicPr>
          <p:nvPr/>
        </p:nvPicPr>
        <p:blipFill>
          <a:blip r:embed="rId4" cstate="print"/>
          <a:srcRect/>
          <a:stretch>
            <a:fillRect/>
          </a:stretch>
        </p:blipFill>
        <p:spPr bwMode="auto">
          <a:xfrm>
            <a:off x="-516783" y="-501684"/>
            <a:ext cx="15161651" cy="9551858"/>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sp>
        <p:nvSpPr>
          <p:cNvPr id="3" name="2 Rectángulo"/>
          <p:cNvSpPr/>
          <p:nvPr/>
        </p:nvSpPr>
        <p:spPr>
          <a:xfrm>
            <a:off x="1840671" y="1498580"/>
            <a:ext cx="11358642" cy="5509200"/>
          </a:xfrm>
          <a:prstGeom prst="rect">
            <a:avLst/>
          </a:prstGeom>
        </p:spPr>
        <p:txBody>
          <a:bodyPr wrap="square">
            <a:spAutoFit/>
          </a:bodyPr>
          <a:lstStyle/>
          <a:p>
            <a:pPr algn="ctr"/>
            <a:r>
              <a:rPr lang="es-ES" sz="4400" i="1" dirty="0" smtClean="0">
                <a:latin typeface="Franklin Gothic Heavy" pitchFamily="34" charset="0"/>
              </a:rPr>
              <a:t>La nieve son cristales que crecen en la atmósfera mediante la absorción de gotitas de agua, cuando colisionan, se unen entre sí formando los copos de nieve, que por el peso caerán. Cuando el aire caliente y húmedo sube de la Tierra hacia la atmósfera, se forman nubes.</a:t>
            </a:r>
            <a:endParaRPr lang="es-ES" sz="4400" i="1" dirty="0">
              <a:latin typeface="Franklin Gothic Heavy" pitchFamily="34" charset="0"/>
            </a:endParaRPr>
          </a:p>
        </p:txBody>
      </p:sp>
      <p:pic>
        <p:nvPicPr>
          <p:cNvPr id="4" name="Image 4" descr="gif neige,animé 2.gif"/>
          <p:cNvPicPr>
            <a:picLocks noChangeAspect="1"/>
          </p:cNvPicPr>
          <p:nvPr/>
        </p:nvPicPr>
        <p:blipFill>
          <a:blip r:embed="rId2" cstate="print"/>
          <a:srcRect/>
          <a:stretch>
            <a:fillRect/>
          </a:stretch>
        </p:blipFill>
        <p:spPr bwMode="auto">
          <a:xfrm>
            <a:off x="-516783" y="-501684"/>
            <a:ext cx="15161651" cy="9551858"/>
          </a:xfrm>
          <a:prstGeom prst="rect">
            <a:avLst/>
          </a:prstGeom>
          <a:noFill/>
          <a:ln w="9525">
            <a:noFill/>
            <a:miter lim="800000"/>
            <a:headEnd/>
            <a:tailEnd/>
          </a:ln>
        </p:spPr>
      </p:pic>
    </p:spTree>
  </p:cSld>
  <p:clrMapOvr>
    <a:masterClrMapping/>
  </p:clrMapOvr>
  <p:transition spd="med" advTm="17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3074" name="Picture 2" descr="C:\Documents and Settings\Jose Luis\Escritorio\LV_20120113_LV_FOTOS_D_54244889435-992x558@LaVanguardia-Web.jpg"/>
          <p:cNvPicPr>
            <a:picLocks noChangeAspect="1" noChangeArrowheads="1"/>
          </p:cNvPicPr>
          <p:nvPr/>
        </p:nvPicPr>
        <p:blipFill>
          <a:blip r:embed="rId2"/>
          <a:srcRect/>
          <a:stretch>
            <a:fillRect/>
          </a:stretch>
        </p:blipFill>
        <p:spPr bwMode="auto">
          <a:xfrm>
            <a:off x="0" y="0"/>
            <a:ext cx="13840220"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Deneigement.jpg"/>
          <p:cNvPicPr>
            <a:picLocks noChangeAspect="1"/>
          </p:cNvPicPr>
          <p:nvPr/>
        </p:nvPicPr>
        <p:blipFill>
          <a:blip r:embed="rId2"/>
          <a:srcRect/>
          <a:stretch>
            <a:fillRect/>
          </a:stretch>
        </p:blipFill>
        <p:spPr bwMode="auto">
          <a:xfrm>
            <a:off x="0" y="0"/>
            <a:ext cx="13825538" cy="8712200"/>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sp>
        <p:nvSpPr>
          <p:cNvPr id="3" name="2 Rectángulo"/>
          <p:cNvSpPr/>
          <p:nvPr/>
        </p:nvSpPr>
        <p:spPr>
          <a:xfrm>
            <a:off x="2054985" y="1427142"/>
            <a:ext cx="10369550" cy="6186309"/>
          </a:xfrm>
          <a:prstGeom prst="rect">
            <a:avLst/>
          </a:prstGeom>
        </p:spPr>
        <p:txBody>
          <a:bodyPr wrap="square">
            <a:spAutoFit/>
          </a:bodyPr>
          <a:lstStyle/>
          <a:p>
            <a:pPr algn="ctr"/>
            <a:r>
              <a:rPr lang="es-ES" sz="4400" i="1" dirty="0" smtClean="0">
                <a:latin typeface="Franklin Gothic Heavy" pitchFamily="34" charset="0"/>
              </a:rPr>
              <a:t>Los copos de nieve están compuestos por cristales de hielo. Para su formación, primero debe congelarse una gotita de agua alrededor de alguna partícula suspendida en el interior de la nube (una mota de polvo o polen). Al congelarse, la gota de agua se convierte en un cristal en forma de prisma hexagonal.</a:t>
            </a:r>
            <a:endParaRPr lang="es-ES" sz="4400" i="1" dirty="0">
              <a:latin typeface="Franklin Gothic Heavy" pitchFamily="34" charset="0"/>
            </a:endParaRPr>
          </a:p>
        </p:txBody>
      </p:sp>
      <p:pic>
        <p:nvPicPr>
          <p:cNvPr id="4" name="Image 4" descr="gif neige,animé 2.gif"/>
          <p:cNvPicPr>
            <a:picLocks noChangeAspect="1"/>
          </p:cNvPicPr>
          <p:nvPr/>
        </p:nvPicPr>
        <p:blipFill>
          <a:blip r:embed="rId2" cstate="print"/>
          <a:srcRect/>
          <a:stretch>
            <a:fillRect/>
          </a:stretch>
        </p:blipFill>
        <p:spPr bwMode="auto">
          <a:xfrm>
            <a:off x="-516783" y="-501684"/>
            <a:ext cx="15161651" cy="9551858"/>
          </a:xfrm>
          <a:prstGeom prst="rect">
            <a:avLst/>
          </a:prstGeom>
          <a:noFill/>
          <a:ln w="9525">
            <a:noFill/>
            <a:miter lim="800000"/>
            <a:headEnd/>
            <a:tailEnd/>
          </a:ln>
        </p:spPr>
      </p:pic>
    </p:spTree>
  </p:cSld>
  <p:clrMapOvr>
    <a:masterClrMapping/>
  </p:clrMapOvr>
  <p:transition spd="med" advTm="1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1026" name="Picture 2" descr="C:\Documents and Settings\Jose Luis\Escritorio\Screen-Shot-2016-02-14-at-20.41.44.png"/>
          <p:cNvPicPr>
            <a:picLocks noChangeAspect="1" noChangeArrowheads="1"/>
          </p:cNvPicPr>
          <p:nvPr/>
        </p:nvPicPr>
        <p:blipFill>
          <a:blip r:embed="rId2"/>
          <a:srcRect/>
          <a:stretch>
            <a:fillRect/>
          </a:stretch>
        </p:blipFill>
        <p:spPr bwMode="auto">
          <a:xfrm>
            <a:off x="0" y="-1"/>
            <a:ext cx="13825538" cy="8794195"/>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373907" y="-839658"/>
            <a:ext cx="15161651" cy="9551858"/>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slide0010_image017.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grayscl/>
            <a:lum bright="55000"/>
          </a:blip>
          <a:srcRect/>
          <a:stretch>
            <a:fillRect/>
          </a:stretch>
        </p:blipFill>
        <p:spPr bwMode="auto">
          <a:xfrm>
            <a:off x="0" y="-24201"/>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4098" name="Picture 2" descr="C:\Documents and Settings\Jose Luis\Escritorio\nevada.jpg"/>
          <p:cNvPicPr>
            <a:picLocks noChangeAspect="1" noChangeArrowheads="1"/>
          </p:cNvPicPr>
          <p:nvPr/>
        </p:nvPicPr>
        <p:blipFill>
          <a:blip r:embed="rId3"/>
          <a:srcRect/>
          <a:stretch>
            <a:fillRect/>
          </a:stretch>
        </p:blipFill>
        <p:spPr bwMode="auto">
          <a:xfrm>
            <a:off x="483349" y="927076"/>
            <a:ext cx="12864894" cy="6715172"/>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5122" name="Picture 2" descr="C:\Documents and Settings\Jose Luis\Escritorio\zzzzzzzzzzzzzzzz51.jpg"/>
          <p:cNvPicPr>
            <a:picLocks noChangeAspect="1" noChangeArrowheads="1"/>
          </p:cNvPicPr>
          <p:nvPr/>
        </p:nvPicPr>
        <p:blipFill>
          <a:blip r:embed="rId2"/>
          <a:srcRect/>
          <a:stretch>
            <a:fillRect/>
          </a:stretch>
        </p:blipFill>
        <p:spPr bwMode="auto">
          <a:xfrm>
            <a:off x="-1" y="0"/>
            <a:ext cx="13951711"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slide0029_image054.jpg"/>
          <p:cNvPicPr>
            <a:picLocks noChangeAspect="1"/>
          </p:cNvPicPr>
          <p:nvPr/>
        </p:nvPicPr>
        <p:blipFill>
          <a:blip r:embed="rId2"/>
          <a:srcRect/>
          <a:stretch>
            <a:fillRect/>
          </a:stretch>
        </p:blipFill>
        <p:spPr bwMode="auto">
          <a:xfrm>
            <a:off x="0" y="0"/>
            <a:ext cx="13825538" cy="9569304"/>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146" name="Picture 2" descr="C:\Documents and Settings\Jose Luis\Escritorio\54d5f65852f60.jpg"/>
          <p:cNvPicPr>
            <a:picLocks noChangeAspect="1" noChangeArrowheads="1"/>
          </p:cNvPicPr>
          <p:nvPr/>
        </p:nvPicPr>
        <p:blipFill>
          <a:blip r:embed="rId2"/>
          <a:srcRect/>
          <a:stretch>
            <a:fillRect/>
          </a:stretch>
        </p:blipFill>
        <p:spPr bwMode="auto">
          <a:xfrm>
            <a:off x="0" y="0"/>
            <a:ext cx="13825538" cy="8928132"/>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grayscl/>
            <a:lum bright="55000"/>
          </a:blip>
          <a:srcRect/>
          <a:stretch>
            <a:fillRect/>
          </a:stretch>
        </p:blipFill>
        <p:spPr bwMode="auto">
          <a:xfrm>
            <a:off x="0" y="-24201"/>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170" name="Picture 2" descr="C:\Documents and Settings\Jose Luis\Escritorio\como-se-pueden-predecir-las-nevadas-extremas-en-espana.jpg"/>
          <p:cNvPicPr>
            <a:picLocks noChangeAspect="1" noChangeArrowheads="1"/>
          </p:cNvPicPr>
          <p:nvPr/>
        </p:nvPicPr>
        <p:blipFill>
          <a:blip r:embed="rId3"/>
          <a:srcRect/>
          <a:stretch>
            <a:fillRect/>
          </a:stretch>
        </p:blipFill>
        <p:spPr bwMode="auto">
          <a:xfrm>
            <a:off x="0" y="998514"/>
            <a:ext cx="13860301" cy="6213488"/>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8194" name="Picture 2" descr="C:\Documents and Settings\Jose Luis\Escritorio\Como-predecir-nevadas-extremas-en-Espana_image_380.jpg"/>
          <p:cNvPicPr>
            <a:picLocks noChangeAspect="1" noChangeArrowheads="1"/>
          </p:cNvPicPr>
          <p:nvPr/>
        </p:nvPicPr>
        <p:blipFill>
          <a:blip r:embed="rId2" cstate="print"/>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sp>
        <p:nvSpPr>
          <p:cNvPr id="36866" name="AutoShape 2" descr="Resultado de imagen de gif nieve cayendo sin fon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6867" name="Picture 3" descr="C:\Documents and Settings\Jose Luis\Escritorio\Corazon-Nieve-67024.gif"/>
          <p:cNvPicPr>
            <a:picLocks noChangeAspect="1" noChangeArrowheads="1" noCrop="1"/>
          </p:cNvPicPr>
          <p:nvPr/>
        </p:nvPicPr>
        <p:blipFill>
          <a:blip r:embed="rId2"/>
          <a:srcRect/>
          <a:stretch>
            <a:fillRect/>
          </a:stretch>
        </p:blipFill>
        <p:spPr bwMode="auto">
          <a:xfrm>
            <a:off x="-1" y="0"/>
            <a:ext cx="13825539" cy="8803813"/>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slide0008_image013.jpg"/>
          <p:cNvPicPr>
            <a:picLocks noChangeAspect="1"/>
          </p:cNvPicPr>
          <p:nvPr/>
        </p:nvPicPr>
        <p:blipFill>
          <a:blip r:embed="rId2"/>
          <a:srcRect/>
          <a:stretch>
            <a:fillRect/>
          </a:stretch>
        </p:blipFill>
        <p:spPr bwMode="auto">
          <a:xfrm>
            <a:off x="0" y="0"/>
            <a:ext cx="13825538" cy="9470484"/>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pas de bol.JPG"/>
          <p:cNvPicPr>
            <a:picLocks noChangeAspect="1"/>
          </p:cNvPicPr>
          <p:nvPr/>
        </p:nvPicPr>
        <p:blipFill>
          <a:blip r:embed="rId2"/>
          <a:srcRect/>
          <a:stretch>
            <a:fillRect/>
          </a:stretch>
        </p:blipFill>
        <p:spPr bwMode="auto">
          <a:xfrm>
            <a:off x="0" y="0"/>
            <a:ext cx="13825538" cy="8704133"/>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slide0003_image003.jpg"/>
          <p:cNvPicPr>
            <a:picLocks noChangeAspect="1"/>
          </p:cNvPicPr>
          <p:nvPr/>
        </p:nvPicPr>
        <p:blipFill>
          <a:blip r:embed="rId2"/>
          <a:srcRect/>
          <a:stretch>
            <a:fillRect/>
          </a:stretch>
        </p:blipFill>
        <p:spPr bwMode="auto">
          <a:xfrm>
            <a:off x="0" y="1"/>
            <a:ext cx="13825538" cy="9387799"/>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slide0006_image009.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slide0035_image066.jpg"/>
          <p:cNvPicPr>
            <a:picLocks noChangeAspect="1"/>
          </p:cNvPicPr>
          <p:nvPr/>
        </p:nvPicPr>
        <p:blipFill>
          <a:blip r:embed="rId3"/>
          <a:srcRect/>
          <a:stretch>
            <a:fillRect/>
          </a:stretch>
        </p:blipFill>
        <p:spPr bwMode="auto">
          <a:xfrm>
            <a:off x="0" y="0"/>
            <a:ext cx="13825538" cy="9569304"/>
          </a:xfrm>
          <a:prstGeom prst="rect">
            <a:avLst/>
          </a:prstGeom>
          <a:noFill/>
          <a:ln w="9525">
            <a:noFill/>
            <a:miter lim="800000"/>
            <a:headEnd/>
            <a:tailEnd/>
          </a:ln>
        </p:spPr>
      </p:pic>
    </p:spTree>
  </p:cSld>
  <p:clrMapOvr>
    <a:masterClrMapping/>
  </p:clrMapOvr>
  <p:transition spd="med" advTm="8000">
    <p:random/>
    <p:sndAc>
      <p:stSnd>
        <p:snd r:embed="rId2" name="bien la oreja de vangot-03 -parís(1)(2).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slide0022_image040.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1442" name="Picture 2" descr="C:\Documents and Settings\Jose Luis\Escritorio\lamborghini-aventador-fail_20140122084118.gif"/>
          <p:cNvPicPr>
            <a:picLocks noChangeAspect="1" noChangeArrowheads="1" noCrop="1"/>
          </p:cNvPicPr>
          <p:nvPr/>
        </p:nvPicPr>
        <p:blipFill>
          <a:blip r:embed="rId2"/>
          <a:srcRect/>
          <a:stretch>
            <a:fillRect/>
          </a:stretch>
        </p:blipFill>
        <p:spPr bwMode="auto">
          <a:xfrm>
            <a:off x="-231031" y="0"/>
            <a:ext cx="14116439" cy="8928132"/>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3490" name="Picture 2" descr="C:\Documents and Settings\Jose Luis\Escritorio\ascension.jpg"/>
          <p:cNvPicPr>
            <a:picLocks noChangeAspect="1" noChangeArrowheads="1"/>
          </p:cNvPicPr>
          <p:nvPr/>
        </p:nvPicPr>
        <p:blipFill>
          <a:blip r:embed="rId2"/>
          <a:srcRect/>
          <a:stretch>
            <a:fillRect/>
          </a:stretch>
        </p:blipFill>
        <p:spPr bwMode="auto">
          <a:xfrm>
            <a:off x="0" y="0"/>
            <a:ext cx="1393906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6562" name="Picture 2" descr="C:\Documents and Settings\Jose Luis\Escritorio\a18ebfca0d970a1b99b4695168362f03.gif"/>
          <p:cNvPicPr>
            <a:picLocks noChangeAspect="1" noChangeArrowheads="1" noCrop="1"/>
          </p:cNvPicPr>
          <p:nvPr/>
        </p:nvPicPr>
        <p:blipFill>
          <a:blip r:embed="rId2"/>
          <a:srcRect/>
          <a:stretch>
            <a:fillRect/>
          </a:stretch>
        </p:blipFill>
        <p:spPr bwMode="auto">
          <a:xfrm>
            <a:off x="0" y="0"/>
            <a:ext cx="1400202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7586" name="Picture 2" descr="C:\Documents and Settings\Jose Luis\Escritorio\imagen_invierno_rovaniemi_finlandia.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8610" name="Picture 2" descr="C:\Documents and Settings\Jose Luis\Escritorio\finland-2215321_960_720.jpg"/>
          <p:cNvPicPr>
            <a:picLocks noChangeAspect="1" noChangeArrowheads="1"/>
          </p:cNvPicPr>
          <p:nvPr/>
        </p:nvPicPr>
        <p:blipFill>
          <a:blip r:embed="rId2"/>
          <a:srcRect/>
          <a:stretch>
            <a:fillRect/>
          </a:stretch>
        </p:blipFill>
        <p:spPr bwMode="auto">
          <a:xfrm>
            <a:off x="-1" y="0"/>
            <a:ext cx="13825539" cy="894484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9634" name="Picture 2" descr="C:\Documents and Settings\Jose Luis\Escritorio\finland-2215318_960_720.jpg"/>
          <p:cNvPicPr>
            <a:picLocks noChangeAspect="1" noChangeArrowheads="1"/>
          </p:cNvPicPr>
          <p:nvPr/>
        </p:nvPicPr>
        <p:blipFill>
          <a:blip r:embed="rId2"/>
          <a:srcRect/>
          <a:stretch>
            <a:fillRect/>
          </a:stretch>
        </p:blipFill>
        <p:spPr bwMode="auto">
          <a:xfrm>
            <a:off x="-1" y="-1"/>
            <a:ext cx="13825539" cy="8849571"/>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0658" name="Picture 2" descr="C:\Documents and Settings\Jose Luis\Escritorio\6a561081de0897ea3bb96d573cd53a21.gif"/>
          <p:cNvPicPr>
            <a:picLocks noChangeAspect="1" noChangeArrowheads="1" noCrop="1"/>
          </p:cNvPicPr>
          <p:nvPr/>
        </p:nvPicPr>
        <p:blipFill>
          <a:blip r:embed="rId2"/>
          <a:srcRect/>
          <a:stretch>
            <a:fillRect/>
          </a:stretch>
        </p:blipFill>
        <p:spPr bwMode="auto">
          <a:xfrm>
            <a:off x="-254755" y="-358807"/>
            <a:ext cx="14382762" cy="926586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1682" name="Picture 2" descr="C:\Documents and Settings\Jose Luis\Escritorio\maxresdefault.jpg"/>
          <p:cNvPicPr>
            <a:picLocks noChangeAspect="1" noChangeArrowheads="1"/>
          </p:cNvPicPr>
          <p:nvPr/>
        </p:nvPicPr>
        <p:blipFill>
          <a:blip r:embed="rId2"/>
          <a:srcRect/>
          <a:stretch>
            <a:fillRect/>
          </a:stretch>
        </p:blipFill>
        <p:spPr bwMode="auto">
          <a:xfrm>
            <a:off x="-1" y="0"/>
            <a:ext cx="13967221"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2706" name="Picture 2" descr="C:\Documents and Settings\Jose Luis\Escritorio\Tormenta-Nieve-Montrea-Snow-Storm-2017-024.jpg"/>
          <p:cNvPicPr>
            <a:picLocks noChangeAspect="1" noChangeArrowheads="1"/>
          </p:cNvPicPr>
          <p:nvPr/>
        </p:nvPicPr>
        <p:blipFill>
          <a:blip r:embed="rId2"/>
          <a:srcRect/>
          <a:stretch>
            <a:fillRect/>
          </a:stretch>
        </p:blipFill>
        <p:spPr bwMode="auto">
          <a:xfrm>
            <a:off x="-1" y="0"/>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3730" name="Picture 2" descr="C:\Documents and Settings\Jose Luis\Escritorio\nevada 4 (1).gif"/>
          <p:cNvPicPr>
            <a:picLocks noChangeAspect="1" noChangeArrowheads="1" noCrop="1"/>
          </p:cNvPicPr>
          <p:nvPr/>
        </p:nvPicPr>
        <p:blipFill>
          <a:blip r:embed="rId2"/>
          <a:srcRect/>
          <a:stretch>
            <a:fillRect/>
          </a:stretch>
        </p:blipFill>
        <p:spPr bwMode="auto">
          <a:xfrm>
            <a:off x="-1" y="0"/>
            <a:ext cx="13825539" cy="8774336"/>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4754" name="Picture 2" descr="C:\Documents and Settings\Jose Luis\Escritorio\b8179e4b1cb98c8377a852b4104e524c.gif"/>
          <p:cNvPicPr>
            <a:picLocks noChangeAspect="1" noChangeArrowheads="1" noCrop="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5778" name="Picture 2" descr="C:\Documents and Settings\Jose Luis\Escritorio\Paisajes de nieve (21)p (1).gif"/>
          <p:cNvPicPr>
            <a:picLocks noChangeAspect="1" noChangeArrowheads="1" noCrop="1"/>
          </p:cNvPicPr>
          <p:nvPr/>
        </p:nvPicPr>
        <p:blipFill>
          <a:blip r:embed="rId2"/>
          <a:srcRect/>
          <a:stretch>
            <a:fillRect/>
          </a:stretch>
        </p:blipFill>
        <p:spPr bwMode="auto">
          <a:xfrm>
            <a:off x="-1" y="-1"/>
            <a:ext cx="13825539" cy="8881493"/>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78850" name="Picture 2" descr="C:\Documents and Settings\Jose Luis\Escritorio\crear-gif-animado-nevado.gif"/>
          <p:cNvPicPr>
            <a:picLocks noChangeAspect="1" noChangeArrowheads="1" noCrop="1"/>
          </p:cNvPicPr>
          <p:nvPr/>
        </p:nvPicPr>
        <p:blipFill>
          <a:blip r:embed="rId2"/>
          <a:srcRect/>
          <a:stretch>
            <a:fillRect/>
          </a:stretch>
        </p:blipFill>
        <p:spPr bwMode="auto">
          <a:xfrm>
            <a:off x="-1" y="0"/>
            <a:ext cx="13825539" cy="8787986"/>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80898" name="Picture 2" descr="C:\Documents and Settings\Jose Luis\Escritorio\A_UNO_818256-900x584.jpg"/>
          <p:cNvPicPr>
            <a:picLocks noChangeAspect="1" noChangeArrowheads="1"/>
          </p:cNvPicPr>
          <p:nvPr/>
        </p:nvPicPr>
        <p:blipFill>
          <a:blip r:embed="rId2"/>
          <a:srcRect/>
          <a:stretch>
            <a:fillRect/>
          </a:stretch>
        </p:blipFill>
        <p:spPr bwMode="auto">
          <a:xfrm>
            <a:off x="0" y="0"/>
            <a:ext cx="13825538" cy="897123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slide0007_image011.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slide0009_image015.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4"/>
            <a:ext cx="13825540" cy="8712200"/>
          </a:xfrm>
          <a:prstGeom prst="rect">
            <a:avLst/>
          </a:prstGeom>
          <a:noFill/>
        </p:spPr>
      </p:pic>
      <p:pic>
        <p:nvPicPr>
          <p:cNvPr id="11266" name="Image 1" descr="slide0025_image046.jpg"/>
          <p:cNvPicPr>
            <a:picLocks noChangeAspect="1"/>
          </p:cNvPicPr>
          <p:nvPr/>
        </p:nvPicPr>
        <p:blipFill>
          <a:blip r:embed="rId3"/>
          <a:srcRect/>
          <a:stretch>
            <a:fillRect/>
          </a:stretch>
        </p:blipFill>
        <p:spPr bwMode="auto">
          <a:xfrm>
            <a:off x="1697795" y="0"/>
            <a:ext cx="10887611" cy="9204278"/>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slide0005_image007.jpg"/>
          <p:cNvPicPr>
            <a:picLocks noChangeAspect="1"/>
          </p:cNvPicPr>
          <p:nvPr/>
        </p:nvPicPr>
        <p:blipFill>
          <a:blip r:embed="rId2"/>
          <a:srcRect/>
          <a:stretch>
            <a:fillRect/>
          </a:stretch>
        </p:blipFill>
        <p:spPr bwMode="auto">
          <a:xfrm>
            <a:off x="0" y="1"/>
            <a:ext cx="13825538" cy="9387799"/>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slide0016_image028.jpg"/>
          <p:cNvPicPr>
            <a:picLocks noChangeAspect="1"/>
          </p:cNvPicPr>
          <p:nvPr/>
        </p:nvPicPr>
        <p:blipFill>
          <a:blip r:embed="rId2"/>
          <a:srcRect/>
          <a:stretch>
            <a:fillRect/>
          </a:stretch>
        </p:blipFill>
        <p:spPr bwMode="auto">
          <a:xfrm>
            <a:off x="0" y="0"/>
            <a:ext cx="13825538" cy="9569304"/>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grayscl/>
            <a:lum bright="55000"/>
          </a:blip>
          <a:srcRect/>
          <a:stretch>
            <a:fillRect/>
          </a:stretch>
        </p:blipFill>
        <p:spPr bwMode="auto">
          <a:xfrm>
            <a:off x="0" y="-24201"/>
            <a:ext cx="13825538" cy="8736401"/>
          </a:xfrm>
          <a:prstGeom prst="rect">
            <a:avLst/>
          </a:prstGeom>
          <a:noFill/>
          <a:ln w="9525">
            <a:noFill/>
            <a:miter lim="800000"/>
            <a:headEnd/>
            <a:tailEnd/>
          </a:ln>
        </p:spPr>
      </p:pic>
      <p:pic>
        <p:nvPicPr>
          <p:cNvPr id="14338" name="Image 1" descr="slide0026_image048.jpg"/>
          <p:cNvPicPr>
            <a:picLocks noChangeAspect="1"/>
          </p:cNvPicPr>
          <p:nvPr/>
        </p:nvPicPr>
        <p:blipFill>
          <a:blip r:embed="rId3"/>
          <a:srcRect/>
          <a:stretch>
            <a:fillRect/>
          </a:stretch>
        </p:blipFill>
        <p:spPr bwMode="auto">
          <a:xfrm>
            <a:off x="1483481" y="0"/>
            <a:ext cx="10858576" cy="9301080"/>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slide0019_image034.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slide0017_image030.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slide0027_image050.jpg"/>
          <p:cNvPicPr>
            <a:picLocks noChangeAspect="1"/>
          </p:cNvPicPr>
          <p:nvPr/>
        </p:nvPicPr>
        <p:blipFill>
          <a:blip r:embed="rId2"/>
          <a:srcRect/>
          <a:stretch>
            <a:fillRect/>
          </a:stretch>
        </p:blipFill>
        <p:spPr bwMode="auto">
          <a:xfrm>
            <a:off x="0" y="0"/>
            <a:ext cx="13825538" cy="9752824"/>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snowmancyclist.jpg"/>
          <p:cNvPicPr>
            <a:picLocks noChangeAspect="1"/>
          </p:cNvPicPr>
          <p:nvPr/>
        </p:nvPicPr>
        <p:blipFill>
          <a:blip r:embed="rId3"/>
          <a:srcRect/>
          <a:stretch>
            <a:fillRect/>
          </a:stretch>
        </p:blipFill>
        <p:spPr bwMode="auto">
          <a:xfrm>
            <a:off x="0" y="0"/>
            <a:ext cx="13825538" cy="8712200"/>
          </a:xfrm>
          <a:prstGeom prst="rect">
            <a:avLst/>
          </a:prstGeom>
          <a:noFill/>
          <a:ln w="9525">
            <a:noFill/>
            <a:miter lim="800000"/>
            <a:headEnd/>
            <a:tailEnd/>
          </a:ln>
        </p:spPr>
      </p:pic>
    </p:spTree>
  </p:cSld>
  <p:clrMapOvr>
    <a:masterClrMapping/>
  </p:clrMapOvr>
  <p:transition spd="med" advTm="8000">
    <p:random/>
    <p:sndAc>
      <p:stSnd>
        <p:snd r:embed="rId2" name="duncan du - jardin de rosas(2)(2).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slide0014_image024.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slide0034_image064.jpg"/>
          <p:cNvPicPr>
            <a:picLocks noChangeAspect="1"/>
          </p:cNvPicPr>
          <p:nvPr/>
        </p:nvPicPr>
        <p:blipFill>
          <a:blip r:embed="rId2"/>
          <a:srcRect/>
          <a:stretch>
            <a:fillRect/>
          </a:stretch>
        </p:blipFill>
        <p:spPr bwMode="auto">
          <a:xfrm>
            <a:off x="0" y="1"/>
            <a:ext cx="13825538" cy="9387799"/>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2" descr="slide0021_image038.jpg"/>
          <p:cNvPicPr>
            <a:picLocks noChangeAspect="1"/>
          </p:cNvPicPr>
          <p:nvPr/>
        </p:nvPicPr>
        <p:blipFill>
          <a:blip r:embed="rId2"/>
          <a:srcRect/>
          <a:stretch>
            <a:fillRect/>
          </a:stretch>
        </p:blipFill>
        <p:spPr bwMode="auto">
          <a:xfrm>
            <a:off x="0" y="0"/>
            <a:ext cx="7020782" cy="9204278"/>
          </a:xfrm>
          <a:prstGeom prst="rect">
            <a:avLst/>
          </a:prstGeom>
          <a:noFill/>
          <a:ln w="9525">
            <a:noFill/>
            <a:miter lim="800000"/>
            <a:headEnd/>
            <a:tailEnd/>
          </a:ln>
        </p:spPr>
      </p:pic>
      <p:pic>
        <p:nvPicPr>
          <p:cNvPr id="22531" name="Image 3" descr="slide0037_image070.jpg"/>
          <p:cNvPicPr>
            <a:picLocks noChangeAspect="1"/>
          </p:cNvPicPr>
          <p:nvPr/>
        </p:nvPicPr>
        <p:blipFill>
          <a:blip r:embed="rId3"/>
          <a:srcRect/>
          <a:stretch>
            <a:fillRect/>
          </a:stretch>
        </p:blipFill>
        <p:spPr bwMode="auto">
          <a:xfrm>
            <a:off x="6984207" y="0"/>
            <a:ext cx="6841331" cy="929503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slide0039_image074.jpg"/>
          <p:cNvPicPr>
            <a:picLocks noChangeAspect="1"/>
          </p:cNvPicPr>
          <p:nvPr/>
        </p:nvPicPr>
        <p:blipFill>
          <a:blip r:embed="rId2"/>
          <a:srcRect/>
          <a:stretch>
            <a:fillRect/>
          </a:stretch>
        </p:blipFill>
        <p:spPr bwMode="auto">
          <a:xfrm>
            <a:off x="0" y="0"/>
            <a:ext cx="13825538" cy="9569304"/>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slide0030_image056.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slide0024_image044.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slide0031_image058.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2" descr="20-bonhommes-neige-marrants-L-SWhXvj.jpeg"/>
          <p:cNvPicPr>
            <a:picLocks noChangeAspect="1"/>
          </p:cNvPicPr>
          <p:nvPr/>
        </p:nvPicPr>
        <p:blipFill>
          <a:blip r:embed="rId2"/>
          <a:srcRect/>
          <a:stretch>
            <a:fillRect/>
          </a:stretch>
        </p:blipFill>
        <p:spPr bwMode="auto">
          <a:xfrm>
            <a:off x="0" y="0"/>
            <a:ext cx="13825538" cy="8712200"/>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slide0004_image005.jpg"/>
          <p:cNvPicPr>
            <a:picLocks noChangeAspect="1"/>
          </p:cNvPicPr>
          <p:nvPr/>
        </p:nvPicPr>
        <p:blipFill>
          <a:blip r:embed="rId2"/>
          <a:srcRect b="8085"/>
          <a:stretch>
            <a:fillRect/>
          </a:stretch>
        </p:blipFill>
        <p:spPr bwMode="auto">
          <a:xfrm>
            <a:off x="0" y="0"/>
            <a:ext cx="13825538" cy="8712200"/>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slide0032_image060.jpg"/>
          <p:cNvPicPr>
            <a:picLocks noChangeAspect="1"/>
          </p:cNvPicPr>
          <p:nvPr/>
        </p:nvPicPr>
        <p:blipFill>
          <a:blip r:embed="rId2"/>
          <a:srcRect/>
          <a:stretch>
            <a:fillRect/>
          </a:stretch>
        </p:blipFill>
        <p:spPr bwMode="auto">
          <a:xfrm>
            <a:off x="0" y="0"/>
            <a:ext cx="13825538" cy="9478551"/>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4514" name="Picture 2" descr="C:\Documents and Settings\Jose Luis\Escritorio\images.jpg"/>
          <p:cNvPicPr>
            <a:picLocks noChangeAspect="1" noChangeArrowheads="1"/>
          </p:cNvPicPr>
          <p:nvPr/>
        </p:nvPicPr>
        <p:blipFill>
          <a:blip r:embed="rId2"/>
          <a:srcRect/>
          <a:stretch>
            <a:fillRect/>
          </a:stretch>
        </p:blipFill>
        <p:spPr bwMode="auto">
          <a:xfrm>
            <a:off x="-1" y="0"/>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pPr/>
              <a:t>jueves, 07 de febrero de 2019</a:t>
            </a:fld>
            <a:endParaRPr lang="es-ES"/>
          </a:p>
        </p:txBody>
      </p:sp>
      <p:pic>
        <p:nvPicPr>
          <p:cNvPr id="62466" name="Picture 2" descr="C:\Documents and Settings\Jose Luis\Escritorio\el-hielo-te-da-suerte.gif"/>
          <p:cNvPicPr>
            <a:picLocks noChangeAspect="1" noChangeArrowheads="1" noCrop="1"/>
          </p:cNvPicPr>
          <p:nvPr/>
        </p:nvPicPr>
        <p:blipFill>
          <a:blip r:embed="rId2"/>
          <a:srcRect/>
          <a:stretch>
            <a:fillRect/>
          </a:stretch>
        </p:blipFill>
        <p:spPr bwMode="auto">
          <a:xfrm>
            <a:off x="-1" y="0"/>
            <a:ext cx="14192459" cy="971395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3825539" cy="87122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4303478" y="4303489"/>
            <a:ext cx="8712200" cy="10524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9416820" y="4303489"/>
            <a:ext cx="8712200" cy="10524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0" y="0"/>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8" y="8617324"/>
            <a:ext cx="13825538" cy="9488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830986" y="7373137"/>
            <a:ext cx="911047" cy="869585"/>
          </a:xfrm>
          <a:prstGeom prst="rect">
            <a:avLst/>
          </a:prstGeom>
          <a:noFill/>
          <a:ln w="38100">
            <a:solidFill>
              <a:srgbClr val="1CDEF8"/>
            </a:solidFill>
            <a:miter lim="800000"/>
            <a:headEnd/>
            <a:tailEnd/>
          </a:ln>
        </p:spPr>
      </p:pic>
      <p:sp>
        <p:nvSpPr>
          <p:cNvPr id="19" name="18 Rectángulo"/>
          <p:cNvSpPr/>
          <p:nvPr/>
        </p:nvSpPr>
        <p:spPr>
          <a:xfrm>
            <a:off x="2994258" y="5808157"/>
            <a:ext cx="4070586" cy="1267397"/>
          </a:xfrm>
          <a:prstGeom prst="rect">
            <a:avLst/>
          </a:prstGeom>
        </p:spPr>
        <p:txBody>
          <a:bodyPr wrap="square" lIns="96901" tIns="48450" rIns="96901" bIns="48450">
            <a:spAutoFit/>
          </a:bodyPr>
          <a:lstStyle/>
          <a:p>
            <a:pPr algn="ctr"/>
            <a:endParaRPr lang="es-ES" sz="76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74032" y="636743"/>
            <a:ext cx="4235436" cy="3997599"/>
          </a:xfrm>
          <a:prstGeom prst="rect">
            <a:avLst/>
          </a:prstGeom>
        </p:spPr>
        <p:txBody>
          <a:bodyPr wrap="none" lIns="96901" tIns="48450" rIns="96901" bIns="48450" fromWordArt="1">
            <a:prstTxWarp prst="textPlain">
              <a:avLst>
                <a:gd name="adj" fmla="val 46223"/>
              </a:avLst>
            </a:prstTxWarp>
          </a:bodyPr>
          <a:lstStyle/>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8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964443" y="-454850"/>
            <a:ext cx="5170737" cy="6831993"/>
          </a:xfrm>
          <a:prstGeom prst="rect">
            <a:avLst/>
          </a:prstGeom>
          <a:noFill/>
          <a:ln w="38100">
            <a:noFill/>
            <a:miter lim="800000"/>
            <a:headEnd/>
            <a:tailEnd/>
          </a:ln>
          <a:effectLst/>
        </p:spPr>
        <p:txBody>
          <a:bodyPr wrap="square" lIns="121281" tIns="60640" rIns="121281" bIns="60640">
            <a:spAutoFit/>
          </a:bodyPr>
          <a:lstStyle/>
          <a:p>
            <a:pPr algn="ctr" defTabSz="1212728" eaLnBrk="0" hangingPunct="0">
              <a:spcBef>
                <a:spcPct val="50000"/>
              </a:spcBef>
            </a:pPr>
            <a:endParaRPr lang="fr-FR"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r>
              <a:rPr lang="fr-FR" sz="48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212728" eaLnBrk="0" hangingPunct="0">
                <a:spcBef>
                  <a:spcPct val="50000"/>
                </a:spcBef>
              </a:pPr>
              <a:t>jueves, 07 de febrero de 2019</a:t>
            </a:fld>
            <a:endParaRPr lang="es-E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r>
              <a:rPr lang="fr-FR" sz="43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3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43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212728" eaLnBrk="0" hangingPunct="0">
                <a:spcBef>
                  <a:spcPct val="50000"/>
                </a:spcBef>
              </a:pPr>
              <a:t>20:02</a:t>
            </a:fld>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3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43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endParaRPr lang="fr-FR" sz="43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917311" y="7128513"/>
            <a:ext cx="3037320" cy="1186608"/>
          </a:xfrm>
          <a:prstGeom prst="rect">
            <a:avLst/>
          </a:prstGeom>
          <a:noFill/>
        </p:spPr>
      </p:pic>
      <p:pic>
        <p:nvPicPr>
          <p:cNvPr id="15" name="Image 4" descr="gif neige,animé 2.gif"/>
          <p:cNvPicPr>
            <a:picLocks noChangeAspect="1"/>
          </p:cNvPicPr>
          <p:nvPr/>
        </p:nvPicPr>
        <p:blipFill>
          <a:blip r:embed="rId6" cstate="print"/>
          <a:srcRect/>
          <a:stretch>
            <a:fillRect/>
          </a:stretch>
        </p:blipFill>
        <p:spPr bwMode="auto">
          <a:xfrm>
            <a:off x="-373907" y="-839658"/>
            <a:ext cx="15161651" cy="9551858"/>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2" presetClass="emph" presetSubtype="0" repeatCount="indefinite" fill="hold" grpId="1" nodeType="withEffect">
                                  <p:stCondLst>
                                    <p:cond delay="0"/>
                                  </p:stCondLst>
                                  <p:childTnLst>
                                    <p:animClr clrSpc="hsl" dir="cw">
                                      <p:cBhvr override="childStyle">
                                        <p:cTn id="9" dur="1000" fill="hold"/>
                                        <p:tgtEl>
                                          <p:spTgt spid="22"/>
                                        </p:tgtEl>
                                        <p:attrNameLst>
                                          <p:attrName>style.color</p:attrName>
                                        </p:attrNameLst>
                                      </p:cBhvr>
                                      <p:by>
                                        <p:hsl h="-7200000" s="0" l="0"/>
                                      </p:by>
                                    </p:animClr>
                                    <p:animClr clrSpc="hsl" dir="cw">
                                      <p:cBhvr>
                                        <p:cTn id="10" dur="1000" fill="hold"/>
                                        <p:tgtEl>
                                          <p:spTgt spid="22"/>
                                        </p:tgtEl>
                                        <p:attrNameLst>
                                          <p:attrName>fillcolor</p:attrName>
                                        </p:attrNameLst>
                                      </p:cBhvr>
                                      <p:by>
                                        <p:hsl h="-7200000" s="0" l="0"/>
                                      </p:by>
                                    </p:animClr>
                                    <p:animClr clrSpc="hsl" dir="cw">
                                      <p:cBhvr>
                                        <p:cTn id="11" dur="1000" fill="hold"/>
                                        <p:tgtEl>
                                          <p:spTgt spid="22"/>
                                        </p:tgtEl>
                                        <p:attrNameLst>
                                          <p:attrName>stroke.color</p:attrName>
                                        </p:attrNameLst>
                                      </p:cBhvr>
                                      <p:by>
                                        <p:hsl h="-7200000" s="0" l="0"/>
                                      </p:by>
                                    </p:animClr>
                                    <p:set>
                                      <p:cBhvr>
                                        <p:cTn id="12" dur="1000" fill="hold"/>
                                        <p:tgtEl>
                                          <p:spTgt spid="22"/>
                                        </p:tgtEl>
                                        <p:attrNameLst>
                                          <p:attrName>fill.type</p:attrName>
                                        </p:attrNameLst>
                                      </p:cBhvr>
                                      <p:to>
                                        <p:strVal val="solid"/>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anim calcmode="lin" valueType="num">
                                      <p:cBhvr>
                                        <p:cTn id="16" dur="1000" fill="hold"/>
                                        <p:tgtEl>
                                          <p:spTgt spid="22"/>
                                        </p:tgtEl>
                                        <p:attrNameLst>
                                          <p:attrName>ppt_x</p:attrName>
                                        </p:attrNameLst>
                                      </p:cBhvr>
                                      <p:tavLst>
                                        <p:tav tm="0">
                                          <p:val>
                                            <p:strVal val="#ppt_x"/>
                                          </p:val>
                                        </p:tav>
                                        <p:tav tm="100000">
                                          <p:val>
                                            <p:strVal val="#ppt_x"/>
                                          </p:val>
                                        </p:tav>
                                      </p:tavLst>
                                    </p:anim>
                                    <p:anim calcmode="lin" valueType="num">
                                      <p:cBhvr>
                                        <p:cTn id="17" dur="1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6" presetClass="exit" presetSubtype="32" fill="hold" nodeType="afterEffect">
                                  <p:stCondLst>
                                    <p:cond delay="0"/>
                                  </p:stCondLst>
                                  <p:childTnLst>
                                    <p:animEffect transition="out" filter="circle(out)">
                                      <p:cBhvr>
                                        <p:cTn id="20" dur="1000"/>
                                        <p:tgtEl>
                                          <p:spTgt spid="14"/>
                                        </p:tgtEl>
                                      </p:cBhvr>
                                    </p:animEffect>
                                    <p:set>
                                      <p:cBhvr>
                                        <p:cTn id="21"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032848"/>
            <a:ext cx="13825538" cy="290407"/>
          </a:xfrm>
          <a:prstGeom prst="rect">
            <a:avLst/>
          </a:prstGeom>
          <a:solidFill>
            <a:schemeClr val="bg1"/>
          </a:solidFill>
          <a:ln w="19050">
            <a:solidFill>
              <a:srgbClr val="C0C0C0"/>
            </a:solidFill>
            <a:miter lim="800000"/>
            <a:headEnd/>
            <a:tailEnd/>
          </a:ln>
          <a:effectLst/>
        </p:spPr>
        <p:txBody>
          <a:bodyPr wrap="none" lIns="128780" tIns="64389" rIns="128780" bIns="64389" anchor="ctr"/>
          <a:lstStyle/>
          <a:p>
            <a:endParaRPr lang="es-ES"/>
          </a:p>
        </p:txBody>
      </p:sp>
      <p:sp>
        <p:nvSpPr>
          <p:cNvPr id="4101" name="Rectangle 5"/>
          <p:cNvSpPr>
            <a:spLocks noChangeArrowheads="1"/>
          </p:cNvSpPr>
          <p:nvPr/>
        </p:nvSpPr>
        <p:spPr bwMode="auto">
          <a:xfrm>
            <a:off x="0" y="2323253"/>
            <a:ext cx="13825538" cy="6388947"/>
          </a:xfrm>
          <a:prstGeom prst="rect">
            <a:avLst/>
          </a:prstGeom>
          <a:solidFill>
            <a:srgbClr val="B6E8FC"/>
          </a:solidFill>
          <a:ln w="9525">
            <a:noFill/>
            <a:miter lim="800000"/>
            <a:headEnd/>
            <a:tailEnd/>
          </a:ln>
          <a:effectLst/>
        </p:spPr>
        <p:txBody>
          <a:bodyPr wrap="none" lIns="128780" tIns="64389" rIns="128780" bIns="64389"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995533" y="0"/>
            <a:ext cx="7373620" cy="1984446"/>
          </a:xfrm>
          <a:prstGeom prst="rect">
            <a:avLst/>
          </a:prstGeom>
          <a:noFill/>
        </p:spPr>
      </p:pic>
      <p:sp>
        <p:nvSpPr>
          <p:cNvPr id="4104" name="Text Box 8"/>
          <p:cNvSpPr txBox="1">
            <a:spLocks noChangeArrowheads="1"/>
          </p:cNvSpPr>
          <p:nvPr/>
        </p:nvSpPr>
        <p:spPr bwMode="auto">
          <a:xfrm>
            <a:off x="0" y="2420057"/>
            <a:ext cx="13825538" cy="3346301"/>
          </a:xfrm>
          <a:prstGeom prst="rect">
            <a:avLst/>
          </a:prstGeom>
          <a:noFill/>
          <a:ln w="9525">
            <a:noFill/>
            <a:miter lim="800000"/>
            <a:headEnd/>
            <a:tailEnd/>
          </a:ln>
          <a:effectLst/>
        </p:spPr>
        <p:txBody>
          <a:bodyPr lIns="128780" tIns="64389" rIns="128780" bIns="64389">
            <a:spAutoFit/>
          </a:bodyPr>
          <a:lstStyle/>
          <a:p>
            <a:pPr algn="ctr">
              <a:spcBef>
                <a:spcPct val="50000"/>
              </a:spcBef>
            </a:pPr>
            <a:r>
              <a:rPr lang="es-ES" sz="8500" b="1" dirty="0">
                <a:latin typeface="Kristen ITC" pitchFamily="66" charset="0"/>
              </a:rPr>
              <a:t>¿Te ha gustado?</a:t>
            </a:r>
            <a:r>
              <a:rPr lang="es-ES" sz="6800" dirty="0">
                <a:latin typeface="Kristen ITC" pitchFamily="66" charset="0"/>
              </a:rPr>
              <a:t> </a:t>
            </a:r>
            <a:br>
              <a:rPr lang="es-ES" sz="6800" dirty="0">
                <a:latin typeface="Kristen ITC" pitchFamily="66" charset="0"/>
              </a:rPr>
            </a:br>
            <a:r>
              <a:rPr lang="es-ES" sz="6200" dirty="0">
                <a:latin typeface="Kristen ITC" pitchFamily="66" charset="0"/>
              </a:rPr>
              <a:t>Puedes ver más entrando </a:t>
            </a:r>
            <a:br>
              <a:rPr lang="es-ES" sz="6200" dirty="0">
                <a:latin typeface="Kristen ITC" pitchFamily="66" charset="0"/>
              </a:rPr>
            </a:br>
            <a:r>
              <a:rPr lang="es-ES" sz="6200" b="1" dirty="0">
                <a:solidFill>
                  <a:srgbClr val="40F903"/>
                </a:solidFill>
                <a:latin typeface="Kristen ITC" pitchFamily="66" charset="0"/>
                <a:hlinkClick r:id="rId2"/>
              </a:rPr>
              <a:t>Aquí</a:t>
            </a:r>
            <a:endParaRPr lang="es-ES" sz="6200" b="1" dirty="0">
              <a:solidFill>
                <a:srgbClr val="40F903"/>
              </a:solidFill>
              <a:latin typeface="Kristen ITC" pitchFamily="66" charset="0"/>
            </a:endParaRPr>
          </a:p>
        </p:txBody>
      </p:sp>
      <p:sp>
        <p:nvSpPr>
          <p:cNvPr id="4107" name="Text Box 11"/>
          <p:cNvSpPr txBox="1">
            <a:spLocks noChangeArrowheads="1"/>
          </p:cNvSpPr>
          <p:nvPr/>
        </p:nvSpPr>
        <p:spPr bwMode="auto">
          <a:xfrm>
            <a:off x="1728192" y="6001739"/>
            <a:ext cx="4032449" cy="1376531"/>
          </a:xfrm>
          <a:prstGeom prst="rect">
            <a:avLst/>
          </a:prstGeom>
          <a:noFill/>
          <a:ln w="19050">
            <a:noFill/>
            <a:prstDash val="sysDot"/>
            <a:miter lim="800000"/>
            <a:headEnd/>
            <a:tailEnd/>
          </a:ln>
          <a:effectLst/>
        </p:spPr>
        <p:txBody>
          <a:bodyPr lIns="128780" tIns="64389" rIns="128780" bIns="64389">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8525750" y="5324122"/>
            <a:ext cx="3571597" cy="3000869"/>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6106279" y="6195342"/>
            <a:ext cx="1843405" cy="1258429"/>
          </a:xfrm>
          <a:prstGeom prst="rect">
            <a:avLst/>
          </a:prstGeom>
          <a:noFill/>
        </p:spPr>
      </p:pic>
      <p:pic>
        <p:nvPicPr>
          <p:cNvPr id="4117" name="Picture 21" descr="facebook-icon">
            <a:hlinkClick r:id="rId7"/>
          </p:cNvPr>
          <p:cNvPicPr>
            <a:picLocks noChangeAspect="1" noChangeArrowheads="1"/>
          </p:cNvPicPr>
          <p:nvPr/>
        </p:nvPicPr>
        <p:blipFill>
          <a:blip r:embed="rId8" cstate="screen"/>
          <a:srcRect/>
          <a:stretch>
            <a:fillRect/>
          </a:stretch>
        </p:blipFill>
        <p:spPr bwMode="auto">
          <a:xfrm>
            <a:off x="0" y="3775286"/>
            <a:ext cx="806490" cy="677616"/>
          </a:xfrm>
          <a:prstGeom prst="rect">
            <a:avLst/>
          </a:prstGeom>
          <a:noFill/>
        </p:spPr>
      </p:pic>
      <p:pic>
        <p:nvPicPr>
          <p:cNvPr id="4118" name="Picture 22" descr="twitter-icon">
            <a:hlinkClick r:id="rId9"/>
          </p:cNvPr>
          <p:cNvPicPr>
            <a:picLocks noChangeAspect="1" noChangeArrowheads="1"/>
          </p:cNvPicPr>
          <p:nvPr/>
        </p:nvPicPr>
        <p:blipFill>
          <a:blip r:embed="rId10" cstate="screen"/>
          <a:srcRect/>
          <a:stretch>
            <a:fillRect/>
          </a:stretch>
        </p:blipFill>
        <p:spPr bwMode="auto">
          <a:xfrm>
            <a:off x="0" y="4452902"/>
            <a:ext cx="806490" cy="677616"/>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srcRect/>
          <a:stretch>
            <a:fillRect/>
          </a:stretch>
        </p:blipFill>
        <p:spPr bwMode="auto">
          <a:xfrm>
            <a:off x="0" y="5130518"/>
            <a:ext cx="806490" cy="677616"/>
          </a:xfrm>
          <a:prstGeom prst="rect">
            <a:avLst/>
          </a:prstGeom>
          <a:noFill/>
        </p:spPr>
      </p:pic>
      <p:pic>
        <p:nvPicPr>
          <p:cNvPr id="4120" name="Picture 24" descr="vkontakte-256">
            <a:hlinkClick r:id="rId13"/>
          </p:cNvPr>
          <p:cNvPicPr>
            <a:picLocks noChangeAspect="1" noChangeArrowheads="1"/>
          </p:cNvPicPr>
          <p:nvPr/>
        </p:nvPicPr>
        <p:blipFill>
          <a:blip r:embed="rId14" cstate="screen"/>
          <a:srcRect/>
          <a:stretch>
            <a:fillRect/>
          </a:stretch>
        </p:blipFill>
        <p:spPr bwMode="auto">
          <a:xfrm>
            <a:off x="0" y="5808133"/>
            <a:ext cx="806490" cy="677616"/>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QUE SE PRODUCE LA NIEV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 SE PRODUCE LA NIEVE</Template>
  <TotalTime>2</TotalTime>
  <Words>73</Words>
  <Application>Microsoft PowerPoint</Application>
  <PresentationFormat>Personalizado</PresentationFormat>
  <Paragraphs>43</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PORQUE SE PRODUCE LA NIEVE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dc:description>Dios, los bendiga, hoy, mañana y siempre.</dc:description>
  <cp:lastModifiedBy>B13012CF05D44384F9CBB453D41CFE26..</cp:lastModifiedBy>
  <cp:revision>2</cp:revision>
  <dcterms:created xsi:type="dcterms:W3CDTF">2019-02-07T19:02:40Z</dcterms:created>
  <dcterms:modified xsi:type="dcterms:W3CDTF">2019-02-07T19:05:14Z</dcterms:modified>
</cp:coreProperties>
</file>