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60" r:id="rId4"/>
    <p:sldId id="262" r:id="rId5"/>
    <p:sldId id="289" r:id="rId6"/>
    <p:sldId id="324" r:id="rId7"/>
    <p:sldId id="269" r:id="rId8"/>
    <p:sldId id="300" r:id="rId9"/>
    <p:sldId id="270" r:id="rId10"/>
    <p:sldId id="316" r:id="rId11"/>
    <p:sldId id="329" r:id="rId12"/>
    <p:sldId id="331" r:id="rId13"/>
    <p:sldId id="278" r:id="rId14"/>
    <p:sldId id="327" r:id="rId15"/>
    <p:sldId id="272" r:id="rId16"/>
    <p:sldId id="280" r:id="rId17"/>
    <p:sldId id="296" r:id="rId18"/>
    <p:sldId id="279" r:id="rId19"/>
    <p:sldId id="311" r:id="rId20"/>
    <p:sldId id="298" r:id="rId21"/>
    <p:sldId id="281" r:id="rId22"/>
    <p:sldId id="283" r:id="rId23"/>
    <p:sldId id="303" r:id="rId24"/>
    <p:sldId id="287" r:id="rId25"/>
    <p:sldId id="284" r:id="rId26"/>
    <p:sldId id="286" r:id="rId27"/>
    <p:sldId id="307" r:id="rId28"/>
    <p:sldId id="313" r:id="rId29"/>
    <p:sldId id="305" r:id="rId30"/>
    <p:sldId id="309" r:id="rId31"/>
    <p:sldId id="320" r:id="rId32"/>
    <p:sldId id="318" r:id="rId33"/>
    <p:sldId id="323" r:id="rId34"/>
    <p:sldId id="333" r:id="rId35"/>
    <p:sldId id="335" r:id="rId36"/>
    <p:sldId id="339" r:id="rId37"/>
    <p:sldId id="341" r:id="rId38"/>
    <p:sldId id="344" r:id="rId39"/>
    <p:sldId id="345" r:id="rId40"/>
    <p:sldId id="347" r:id="rId41"/>
    <p:sldId id="349" r:id="rId42"/>
    <p:sldId id="351" r:id="rId43"/>
    <p:sldId id="336" r:id="rId44"/>
    <p:sldId id="337" r:id="rId4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5RoqDQxdcVZ6QfC2PBzOQ" hashData="uxFwivtiBzBubjltQ2GQT/v6X8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BA3CB4"/>
    <a:srgbClr val="9731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36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F23E2-3EEC-4148-9DEC-09AC1351F19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FC0E4-C579-4E6E-BCFF-8762F9946052}" type="datetimeFigureOut">
              <a:rPr lang="es-CL" smtClean="0"/>
              <a:pPr/>
              <a:t>24-03-2013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A014B-31AA-44FB-8DD7-C99320945FEE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784870-BC29-4AE2-A767-B210E22659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gif"/><Relationship Id="rId4" Type="http://schemas.openxmlformats.org/officeDocument/2006/relationships/image" Target="../media/image46.gi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r="50000" b="75000"/>
          <a:stretch>
            <a:fillRect/>
          </a:stretch>
        </p:blipFill>
        <p:spPr bwMode="auto">
          <a:xfrm>
            <a:off x="0" y="0"/>
            <a:ext cx="4572000" cy="1714488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t="25000" r="50000" b="50000"/>
          <a:stretch>
            <a:fillRect/>
          </a:stretch>
        </p:blipFill>
        <p:spPr bwMode="auto">
          <a:xfrm>
            <a:off x="0" y="1714488"/>
            <a:ext cx="4572000" cy="1714512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t="50000" r="50000" b="25000"/>
          <a:stretch>
            <a:fillRect/>
          </a:stretch>
        </p:blipFill>
        <p:spPr bwMode="auto">
          <a:xfrm>
            <a:off x="0" y="3429000"/>
            <a:ext cx="4572000" cy="1714512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t="75000" r="50000"/>
          <a:stretch>
            <a:fillRect/>
          </a:stretch>
        </p:blipFill>
        <p:spPr bwMode="auto">
          <a:xfrm>
            <a:off x="0" y="5143512"/>
            <a:ext cx="4572000" cy="1714488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l="50000" b="75000"/>
          <a:stretch>
            <a:fillRect/>
          </a:stretch>
        </p:blipFill>
        <p:spPr bwMode="auto">
          <a:xfrm>
            <a:off x="4572000" y="0"/>
            <a:ext cx="4572000" cy="1714488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l="50000" t="25000" b="50000"/>
          <a:stretch>
            <a:fillRect/>
          </a:stretch>
        </p:blipFill>
        <p:spPr bwMode="auto">
          <a:xfrm>
            <a:off x="4572000" y="1714488"/>
            <a:ext cx="4572000" cy="1714512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l="50000" t="50000" b="25000"/>
          <a:stretch>
            <a:fillRect/>
          </a:stretch>
        </p:blipFill>
        <p:spPr bwMode="auto">
          <a:xfrm>
            <a:off x="4572000" y="3429000"/>
            <a:ext cx="4572000" cy="1714512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primavera.jpg"/>
          <p:cNvPicPr>
            <a:picLocks noChangeAspect="1" noChangeArrowheads="1"/>
          </p:cNvPicPr>
          <p:nvPr/>
        </p:nvPicPr>
        <p:blipFill>
          <a:blip r:embed="rId3"/>
          <a:srcRect l="50000" t="75000"/>
          <a:stretch>
            <a:fillRect/>
          </a:stretch>
        </p:blipFill>
        <p:spPr bwMode="auto">
          <a:xfrm>
            <a:off x="4572000" y="5143512"/>
            <a:ext cx="4572000" cy="1714488"/>
          </a:xfrm>
          <a:prstGeom prst="rect">
            <a:avLst/>
          </a:prstGeom>
          <a:noFill/>
        </p:spPr>
      </p:pic>
      <p:pic>
        <p:nvPicPr>
          <p:cNvPr id="11267" name="Picture 3" descr="E:\MIS COSAS\DOCUMENTOS ANA\FLORES\ARREGLOS-FLORES\ARREGLOS-1\FLORES (74)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7733039" y="-214338"/>
            <a:ext cx="1410961" cy="26431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700">
    <p:sndAc>
      <p:stSnd loop="1">
        <p:snd r:embed="rId2" name="Adag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6.28122E-6 C -0.00399 0.01966 -0.00989 0.03817 -0.01527 0.05736 C -0.01909 0.07077 -0.02117 0.08488 -0.02447 0.0983 C -0.0269 0.10847 -0.03107 0.1168 -0.03385 0.12697 C -0.03472 0.13044 -0.03576 0.13391 -0.0368 0.13715 C -0.03767 0.13992 -0.03906 0.1427 -0.03992 0.14547 C -0.04461 0.1612 -0.04287 0.16675 -0.05381 0.17415 C -0.06353 0.20075 -0.07603 0.23983 -0.09374 0.2581 C -0.09808 0.26966 -0.10381 0.28007 -0.10919 0.29094 C -0.11041 0.29349 -0.11076 0.29672 -0.11232 0.29904 C -0.11406 0.30158 -0.11666 0.30274 -0.1184 0.30528 C -0.13107 0.32448 -0.11857 0.31222 -0.12916 0.3217 C -0.13124 0.32586 -0.13246 0.33095 -0.13541 0.33396 C -0.13749 0.33604 -0.13975 0.33766 -0.14149 0.3402 C -0.15294 0.35755 -0.14166 0.34876 -0.15381 0.35639 C -0.15954 0.36772 -0.16544 0.37905 -0.17378 0.38715 C -0.17985 0.39941 -0.18645 0.4112 -0.19531 0.41999 C -0.20329 0.43548 -0.21215 0.44959 -0.21996 0.46509 C -0.23072 0.48636 -0.21353 0.45283 -0.2276 0.47942 C -0.22968 0.48336 -0.23385 0.49168 -0.23385 0.49168 C -0.23732 0.50556 -0.23228 0.48983 -0.24149 0.50394 C -0.24409 0.5081 -0.24496 0.51411 -0.24756 0.51828 C -0.24895 0.52059 -0.25086 0.52221 -0.25225 0.52452 C -0.26006 0.53793 -0.26649 0.55343 -0.27378 0.56754 C -0.27499 0.56985 -0.27794 0.56892 -0.28003 0.56962 C -0.28107 0.5717 -0.28159 0.57424 -0.28298 0.57586 C -0.28628 0.57979 -0.29374 0.58604 -0.29374 0.58604 C -0.2986 0.59575 -0.30069 0.60269 -0.30763 0.60847 C -0.31475 0.62304 -0.31058 0.61842 -0.3184 0.62489 C -0.3243 0.63692 -0.31787 0.62628 -0.3276 0.6353 C -0.33437 0.64177 -0.34062 0.64941 -0.34756 0.65565 C -0.34912 0.65704 -0.35051 0.65912 -0.35225 0.65981 C -0.35537 0.6612 -0.36145 0.66398 -0.36145 0.66398 C -0.37725 0.66189 -0.3901 0.66213 -0.40451 0.65565 C -0.41128 0.65264 -0.41475 0.64709 -0.41996 0.64131 C -0.43003 0.63044 -0.4401 0.61818 -0.45069 0.60847 C -0.45451 0.59853 -0.46024 0.5909 -0.4677 0.58604 C -0.47117 0.57633 -0.47794 0.568 -0.48454 0.56152 C -0.49513 0.54025 -0.47847 0.57147 -0.49374 0.55112 C -0.49791 0.54557 -0.50121 0.53909 -0.50451 0.53285 C -0.50902 0.52452 -0.51249 0.51458 -0.51683 0.50602 C -0.52083 0.49816 -0.52447 0.49284 -0.52916 0.48567 C -0.53246 0.48058 -0.53263 0.47734 -0.53541 0.47133 C -0.54253 0.4556 -0.55034 0.44034 -0.55694 0.42415 C -0.57065 0.39062 -0.57656 0.34968 -0.58454 0.31337 C -0.59513 0.26481 -0.60468 0.22711 -0.60919 0.17623 C -0.60867 0.14617 -0.6085 0.1161 -0.60763 0.08604 C -0.60728 0.07771 -0.60451 0.06939 -0.60294 0.06129 C -0.6019 0.05574 -0.59999 0.04487 -0.59999 0.04487 C -0.59843 0.04626 -0.59635 0.04695 -0.59531 0.04904 C -0.59357 0.05274 -0.59392 0.05759 -0.59218 0.06129 C -0.5901 0.06546 -0.58819 0.06962 -0.5861 0.07378 C -0.58506 0.07586 -0.58402 0.07771 -0.58298 0.07979 C -0.58194 0.08188 -0.58107 0.08396 -0.58003 0.08604 C -0.57899 0.08812 -0.5769 0.09205 -0.5769 0.09205 C -0.57308 0.10732 -0.57864 0.08951 -0.57065 0.10246 C -0.56961 0.10408 -0.56996 0.10662 -0.56909 0.10847 C -0.56649 0.11379 -0.56371 0.11541 -0.55989 0.11865 C -0.55347 0.13229 -0.54166 0.13669 -0.53228 0.14547 C -0.5177 0.15912 -0.53819 0.14432 -0.52152 0.15565 C -0.51597 0.16675 -0.52169 0.15866 -0.51232 0.16374 C -0.50451 0.16814 -0.49912 0.17554 -0.49079 0.17808 C -0.48923 0.17947 -0.48784 0.18109 -0.4861 0.18225 C -0.48472 0.18317 -0.48281 0.18317 -0.48142 0.18433 C -0.46579 0.19658 -0.45503 0.20699 -0.4368 0.213 C -0.4302 0.21763 -0.42412 0.2211 -0.41683 0.22318 C -0.39496 0.23821 -0.36701 0.24168 -0.34305 0.24584 C -0.32187 0.25533 -0.28593 0.25463 -0.26458 0.25602 C -0.24808 0.25463 -0.23159 0.25417 -0.21527 0.25186 C -0.20034 0.24978 -0.1861 0.23891 -0.17222 0.23151 C -0.16492 0.22133 -0.16996 0.22734 -0.15833 0.21717 C -0.15676 0.21578 -0.15381 0.213 -0.15381 0.213 C -0.1493 0.20445 -0.14409 0.20329 -0.1368 0.20075 C -0.13037 0.19473 -0.12499 0.18826 -0.1184 0.18225 C -0.11215 0.1767 -0.10086 0.17138 -0.09374 0.16583 C -0.08888 0.16213 -0.08454 0.15773 -0.08003 0.15357 C -0.07847 0.15218 -0.07534 0.14941 -0.07534 0.14941 C -0.0743 0.14663 -0.07378 0.14339 -0.07222 0.14131 C -0.06961 0.13784 -0.06614 0.13599 -0.06301 0.13322 C -0.06058 0.13114 -0.05937 0.1272 -0.05694 0.12489 C -0.05555 0.1235 -0.05381 0.1235 -0.05225 0.12281 C -0.04843 0.11287 -0.04583 0.1094 -0.03836 0.10431 C -0.03732 0.10223 -0.03662 0.09991 -0.03541 0.0983 C -0.03402 0.09645 -0.03176 0.09621 -0.03072 0.09413 C -0.02952 0.09182 -0.02985 0.08858 -0.02916 0.08604 C -0.02829 0.08303 -0.02742 0.08026 -0.02603 0.07771 C -0.02222 0.07054 -0.01753 0.06453 -0.01371 0.05736 C -0.00833 0.04765 -0.00711 0.03331 -0.00294 0.02244 C 0.00035 0.00417 6.11111E-6 0.01157 6.11111E-6 6.28122E-6 Z " pathEditMode="relative" ptsTypes="fffffffffffffffffffffffffffffffffffffffffffffffffffffffffffffffffffffffffffffffffffffffff">
                                      <p:cBhvr>
                                        <p:cTn id="58" dur="8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conmargarita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arbolflore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arbolflore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Ana María\Escritorio\negri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negrito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3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na María\Escritorio\ramasamarillas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ramasamaril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548.jp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1357298"/>
            <a:ext cx="9144000" cy="42148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4" name="3 Imagen" descr="835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rostroprimav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primavera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4" name="3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5" name="4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6" name="5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7" name="6 Imagen" descr="mujerconflo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entreramas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37500" r="55469"/>
          <a:stretch>
            <a:fillRect/>
          </a:stretch>
        </p:blipFill>
        <p:spPr bwMode="auto">
          <a:xfrm>
            <a:off x="3428992" y="0"/>
            <a:ext cx="642942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na María\Escritorio\ramasverdes.jpg"/>
          <p:cNvPicPr>
            <a:picLocks noChangeAspect="1" noChangeArrowheads="1"/>
          </p:cNvPicPr>
          <p:nvPr/>
        </p:nvPicPr>
        <p:blipFill>
          <a:blip r:embed="rId2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na María\Escritorio\tulipanmorad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tulipanmorado1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tulipanmorado1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na María\Escritorio\entreca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entreca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tulipanesamarillo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tulipanesamarillo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1481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tulipanesamarillos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0"/>
            <a:ext cx="421481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Ana María\Escritorio\derosa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de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78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8594" t="20833" r="81249" b="17708"/>
          <a:stretch>
            <a:fillRect/>
          </a:stretch>
        </p:blipFill>
        <p:spPr bwMode="auto">
          <a:xfrm>
            <a:off x="785786" y="1428736"/>
            <a:ext cx="928694" cy="4214842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18750" t="20833" r="70312" b="17708"/>
          <a:stretch>
            <a:fillRect/>
          </a:stretch>
        </p:blipFill>
        <p:spPr bwMode="auto">
          <a:xfrm>
            <a:off x="1714480" y="1428736"/>
            <a:ext cx="1000132" cy="4214842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28907" t="20833" r="60155" b="17708"/>
          <a:stretch>
            <a:fillRect/>
          </a:stretch>
        </p:blipFill>
        <p:spPr bwMode="auto">
          <a:xfrm>
            <a:off x="2643174" y="1428736"/>
            <a:ext cx="1000132" cy="4214842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39845" t="20833" r="49999" b="17708"/>
          <a:stretch>
            <a:fillRect/>
          </a:stretch>
        </p:blipFill>
        <p:spPr bwMode="auto">
          <a:xfrm>
            <a:off x="3643306" y="1428736"/>
            <a:ext cx="928694" cy="4214842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50000" t="20833" r="39843" b="17708"/>
          <a:stretch>
            <a:fillRect/>
          </a:stretch>
        </p:blipFill>
        <p:spPr bwMode="auto">
          <a:xfrm>
            <a:off x="4572000" y="1428736"/>
            <a:ext cx="928694" cy="4214842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60156" t="20833" r="29687" b="17708"/>
          <a:stretch>
            <a:fillRect/>
          </a:stretch>
        </p:blipFill>
        <p:spPr bwMode="auto">
          <a:xfrm>
            <a:off x="5500694" y="1428736"/>
            <a:ext cx="928694" cy="4214842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70313" t="20833" r="18749" b="17708"/>
          <a:stretch>
            <a:fillRect/>
          </a:stretch>
        </p:blipFill>
        <p:spPr bwMode="auto">
          <a:xfrm>
            <a:off x="6429388" y="1428736"/>
            <a:ext cx="1000132" cy="4214842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CIELO\conmariposas.jpg"/>
          <p:cNvPicPr>
            <a:picLocks noChangeAspect="1" noChangeArrowheads="1"/>
          </p:cNvPicPr>
          <p:nvPr/>
        </p:nvPicPr>
        <p:blipFill>
          <a:blip r:embed="rId2"/>
          <a:srcRect l="80469" t="20833" r="8593" b="17708"/>
          <a:stretch>
            <a:fillRect/>
          </a:stretch>
        </p:blipFill>
        <p:spPr bwMode="auto">
          <a:xfrm>
            <a:off x="7358082" y="1428736"/>
            <a:ext cx="1000132" cy="421484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deblanc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deblanco.jpg"/>
          <p:cNvPicPr>
            <a:picLocks noChangeAspect="1" noChangeArrowheads="1"/>
          </p:cNvPicPr>
          <p:nvPr/>
        </p:nvPicPr>
        <p:blipFill>
          <a:blip r:embed="rId2"/>
          <a:srcRect r="65625" b="58333"/>
          <a:stretch>
            <a:fillRect/>
          </a:stretch>
        </p:blipFill>
        <p:spPr bwMode="auto">
          <a:xfrm>
            <a:off x="0" y="0"/>
            <a:ext cx="3143240" cy="2857496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deblanco.jpg"/>
          <p:cNvPicPr>
            <a:picLocks noChangeAspect="1" noChangeArrowheads="1"/>
          </p:cNvPicPr>
          <p:nvPr/>
        </p:nvPicPr>
        <p:blipFill>
          <a:blip r:embed="rId2"/>
          <a:srcRect l="64844" b="58334"/>
          <a:stretch>
            <a:fillRect/>
          </a:stretch>
        </p:blipFill>
        <p:spPr bwMode="auto">
          <a:xfrm>
            <a:off x="5929322" y="0"/>
            <a:ext cx="3214678" cy="2857496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deblanco.jpg"/>
          <p:cNvPicPr>
            <a:picLocks noChangeAspect="1" noChangeArrowheads="1"/>
          </p:cNvPicPr>
          <p:nvPr/>
        </p:nvPicPr>
        <p:blipFill>
          <a:blip r:embed="rId2"/>
          <a:srcRect t="58333" r="64062"/>
          <a:stretch>
            <a:fillRect/>
          </a:stretch>
        </p:blipFill>
        <p:spPr bwMode="auto">
          <a:xfrm>
            <a:off x="0" y="4000504"/>
            <a:ext cx="3286148" cy="2857496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deblanco.jpg"/>
          <p:cNvPicPr>
            <a:picLocks noChangeAspect="1" noChangeArrowheads="1"/>
          </p:cNvPicPr>
          <p:nvPr/>
        </p:nvPicPr>
        <p:blipFill>
          <a:blip r:embed="rId2"/>
          <a:srcRect l="64844" t="58333"/>
          <a:stretch>
            <a:fillRect/>
          </a:stretch>
        </p:blipFill>
        <p:spPr bwMode="auto">
          <a:xfrm>
            <a:off x="5929322" y="4000504"/>
            <a:ext cx="3214678" cy="28574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/>
          <a:srcRect b="66666"/>
          <a:stretch>
            <a:fillRect/>
          </a:stretch>
        </p:blipFill>
        <p:spPr bwMode="auto">
          <a:xfrm>
            <a:off x="0" y="0"/>
            <a:ext cx="9144000" cy="2285992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/>
          <a:srcRect t="66666"/>
          <a:stretch>
            <a:fillRect/>
          </a:stretch>
        </p:blipFill>
        <p:spPr bwMode="auto">
          <a:xfrm>
            <a:off x="0" y="4572008"/>
            <a:ext cx="9144000" cy="2285992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/>
          <a:srcRect t="33333" r="50000" b="33333"/>
          <a:stretch>
            <a:fillRect/>
          </a:stretch>
        </p:blipFill>
        <p:spPr bwMode="auto">
          <a:xfrm>
            <a:off x="0" y="2285992"/>
            <a:ext cx="4572000" cy="2286016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/>
          <a:srcRect l="50000" t="33333" b="33333"/>
          <a:stretch>
            <a:fillRect/>
          </a:stretch>
        </p:blipFill>
        <p:spPr bwMode="auto">
          <a:xfrm>
            <a:off x="4572000" y="2285992"/>
            <a:ext cx="4572000" cy="2286016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b="66666"/>
          <a:stretch>
            <a:fillRect/>
          </a:stretch>
        </p:blipFill>
        <p:spPr bwMode="auto">
          <a:xfrm>
            <a:off x="0" y="0"/>
            <a:ext cx="9144000" cy="2285992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66666"/>
          <a:stretch>
            <a:fillRect/>
          </a:stretch>
        </p:blipFill>
        <p:spPr bwMode="auto">
          <a:xfrm>
            <a:off x="0" y="4572008"/>
            <a:ext cx="9144000" cy="2285992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33333" r="50000" b="33333"/>
          <a:stretch>
            <a:fillRect/>
          </a:stretch>
        </p:blipFill>
        <p:spPr bwMode="auto">
          <a:xfrm>
            <a:off x="0" y="2285992"/>
            <a:ext cx="4572000" cy="2286016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demorad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50000" t="33333" b="33333"/>
          <a:stretch>
            <a:fillRect/>
          </a:stretch>
        </p:blipFill>
        <p:spPr bwMode="auto">
          <a:xfrm>
            <a:off x="4572000" y="2285992"/>
            <a:ext cx="4572000" cy="2286016"/>
          </a:xfrm>
          <a:prstGeom prst="rect">
            <a:avLst/>
          </a:prstGeom>
          <a:noFill/>
        </p:spPr>
      </p:pic>
    </p:spTree>
  </p:cSld>
  <p:clrMapOvr>
    <a:masterClrMapping/>
  </p:clrMapOvr>
  <p:transition advTm="55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a María\Escritorio\casacon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asacon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642919"/>
            <a:ext cx="7858180" cy="557216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63500">
            <a:bevelT w="190500" h="190500" prst="angle"/>
            <a:bevelB w="190500" h="190500"/>
          </a:sp3d>
        </p:spPr>
      </p:pic>
      <p:pic>
        <p:nvPicPr>
          <p:cNvPr id="4" name="Picture 2" descr="C:\Documents and Settings\Ana María\Escritorio\casacon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85860"/>
            <a:ext cx="6500858" cy="428628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63500">
            <a:bevelT w="190500" h="190500" prst="angle"/>
            <a:bevelB w="190500" h="190500"/>
          </a:sp3d>
        </p:spPr>
      </p:pic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0" name="Picture 2" descr="C:\Documents and Settings\Ana María\Escritorio\pla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na María\Escritorio\CIELO\sentada3.jpg"/>
          <p:cNvPicPr>
            <a:picLocks noChangeAspect="1" noChangeArrowheads="1"/>
          </p:cNvPicPr>
          <p:nvPr/>
        </p:nvPicPr>
        <p:blipFill>
          <a:blip r:embed="rId2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7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CIELO\tulipanes5.jpg"/>
          <p:cNvPicPr>
            <a:picLocks noChangeAspect="1" noChangeArrowheads="1"/>
          </p:cNvPicPr>
          <p:nvPr/>
        </p:nvPicPr>
        <p:blipFill>
          <a:blip r:embed="rId2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congaf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ongafas1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6" name="Picture 2" descr="E:\MIS COSAS\DOCUMENTOS ANA\PAISAJES\PRIMAVERA\PRIMAVERA\150601_e8fd3969cadd6b37f2deaf14707006df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4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IELO\amapol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Escritorio\entrehelech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2" y="0"/>
            <a:ext cx="9144292" cy="6858000"/>
          </a:xfrm>
          <a:prstGeom prst="rect">
            <a:avLst/>
          </a:prstGeom>
          <a:noFill/>
        </p:spPr>
      </p:pic>
      <p:sp>
        <p:nvSpPr>
          <p:cNvPr id="13" name="12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Triángulo isósceles"/>
          <p:cNvSpPr/>
          <p:nvPr/>
        </p:nvSpPr>
        <p:spPr>
          <a:xfrm flipH="1">
            <a:off x="0" y="3429000"/>
            <a:ext cx="9144000" cy="3429000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428999" y="1142997"/>
            <a:ext cx="6858003" cy="4572001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Triángulo isósceles"/>
          <p:cNvSpPr/>
          <p:nvPr/>
        </p:nvSpPr>
        <p:spPr>
          <a:xfrm rot="16200000" flipH="1" flipV="1">
            <a:off x="-1143000" y="1143000"/>
            <a:ext cx="6858000" cy="4572000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deamari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na María\Escritorio\china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218" name="Picture 2" descr="C:\Documents and Settings\Ana María\Escritorio\entreviolet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deamarillo1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4" name="3 Cheurón"/>
          <p:cNvSpPr/>
          <p:nvPr/>
        </p:nvSpPr>
        <p:spPr>
          <a:xfrm>
            <a:off x="0" y="0"/>
            <a:ext cx="9144000" cy="6858000"/>
          </a:xfrm>
          <a:prstGeom prst="chevr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denaran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4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Ana María\Escritorio\denovela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denovela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6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3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3" descr="C:\Documents and Settings\Ana María\Escritorio\arbolverde1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amasmoradas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>
            <a:lum brigh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arbolamari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na María\Escritorio\cascadachica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cascadachica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paletasenfl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chicacroc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7" dur="15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na María\Escritorio\pompon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3192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319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319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73192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na María\Escritorio\tulipanesnaranj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tulipanesnaranjas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tulipanesnaranjas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>
            <a:lum bright="20000"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r="83594"/>
          <a:stretch>
            <a:fillRect/>
          </a:stretch>
        </p:blipFill>
        <p:spPr bwMode="auto">
          <a:xfrm>
            <a:off x="0" y="0"/>
            <a:ext cx="1500166" cy="6858000"/>
          </a:xfrm>
          <a:prstGeom prst="rect">
            <a:avLst/>
          </a:prstGeom>
          <a:noFill/>
        </p:spPr>
      </p:pic>
      <p:pic>
        <p:nvPicPr>
          <p:cNvPr id="13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l="16406" r="67187"/>
          <a:stretch>
            <a:fillRect/>
          </a:stretch>
        </p:blipFill>
        <p:spPr bwMode="auto">
          <a:xfrm>
            <a:off x="1500166" y="0"/>
            <a:ext cx="1500198" cy="6858000"/>
          </a:xfrm>
          <a:prstGeom prst="rect">
            <a:avLst/>
          </a:prstGeom>
          <a:noFill/>
        </p:spPr>
      </p:pic>
      <p:pic>
        <p:nvPicPr>
          <p:cNvPr id="14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l="32812" r="50782"/>
          <a:stretch>
            <a:fillRect/>
          </a:stretch>
        </p:blipFill>
        <p:spPr bwMode="auto">
          <a:xfrm>
            <a:off x="3000364" y="0"/>
            <a:ext cx="1500198" cy="6858000"/>
          </a:xfrm>
          <a:prstGeom prst="rect">
            <a:avLst/>
          </a:prstGeom>
          <a:noFill/>
        </p:spPr>
      </p:pic>
      <p:pic>
        <p:nvPicPr>
          <p:cNvPr id="15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l="49219" r="34375"/>
          <a:stretch>
            <a:fillRect/>
          </a:stretch>
        </p:blipFill>
        <p:spPr bwMode="auto">
          <a:xfrm>
            <a:off x="4500562" y="0"/>
            <a:ext cx="1500198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l="65625" r="17969"/>
          <a:stretch>
            <a:fillRect/>
          </a:stretch>
        </p:blipFill>
        <p:spPr bwMode="auto">
          <a:xfrm>
            <a:off x="6000760" y="0"/>
            <a:ext cx="1500198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na María\Escritorio\tocandoramas.jpg"/>
          <p:cNvPicPr>
            <a:picLocks noChangeAspect="1" noChangeArrowheads="1"/>
          </p:cNvPicPr>
          <p:nvPr/>
        </p:nvPicPr>
        <p:blipFill>
          <a:blip r:embed="rId2"/>
          <a:srcRect l="82031"/>
          <a:stretch>
            <a:fillRect/>
          </a:stretch>
        </p:blipFill>
        <p:spPr bwMode="auto">
          <a:xfrm>
            <a:off x="7500958" y="0"/>
            <a:ext cx="16430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Escritorio\conmot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conmot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E:\MIS COSAS\DOCUMENTOS ANA\PAISAJES\CIELOS\ce429e312ef1f550f8f09662a764c38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40"/>
            <a:ext cx="12644494" cy="4929222"/>
          </a:xfrm>
          <a:prstGeom prst="rect">
            <a:avLst/>
          </a:prstGeom>
          <a:noFill/>
        </p:spPr>
      </p:pic>
      <p:pic>
        <p:nvPicPr>
          <p:cNvPr id="17411" name="Picture 3" descr="C:\Documents and Settings\Ana María\Escritorio\5977265772_d196ae9f08_b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9144000" cy="6143644"/>
          </a:xfrm>
          <a:prstGeom prst="rect">
            <a:avLst/>
          </a:prstGeom>
          <a:noFill/>
        </p:spPr>
      </p:pic>
      <p:pic>
        <p:nvPicPr>
          <p:cNvPr id="1026" name="Picture 2" descr="E:\MIS COSAS\DOCUMENTOS ANA\PNG\gaviot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357166"/>
            <a:ext cx="6858048" cy="1247775"/>
          </a:xfrm>
          <a:prstGeom prst="rect">
            <a:avLst/>
          </a:prstGeom>
          <a:noFill/>
        </p:spPr>
      </p:pic>
      <p:pic>
        <p:nvPicPr>
          <p:cNvPr id="6" name="Picture 4" descr="E:\MIS COSAS\DOCUMENTOS ANA\IMAGENES  VARIADAS\NICK ANA\sheyla\sheyla00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429784" y="428604"/>
            <a:ext cx="1285884" cy="12858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1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.07052 C -0.00764 0.07283 -0.01406 0.07514 -0.021 0.07815 C -0.02205 0.07931 -0.02274 0.08092 -0.02413 0.08139 C -0.02725 0.08301 -0.03385 0.08462 -0.03385 0.08485 C -0.04375 0.09087 -0.05642 0.09341 -0.06771 0.09711 C -0.06996 0.0978 -0.07205 0.09896 -0.07396 0.10011 C -0.07725 0.10196 -0.08003 0.10543 -0.08368 0.10659 C -0.08854 0.10798 -0.0934 0.10983 -0.09826 0.11121 C -0.10521 0.11306 -0.11215 0.11538 -0.11909 0.11769 C -0.12222 0.11861 -0.12864 0.12069 -0.12864 0.12069 C -0.13906 0.12763 -0.15208 0.12971 -0.16406 0.13318 C -0.18889 0.14035 -0.21146 0.14243 -0.23489 0.15353 C -0.23958 0.15838 -0.24514 0.15815 -0.25104 0.16162 C -0.25764 0.16555 -0.26927 0.17642 -0.27656 0.17896 C -0.2842 0.18127 -0.28628 0.1815 -0.29288 0.1852 C -0.29948 0.18867 -0.30659 0.19168 -0.31371 0.19445 C -0.31701 0.19538 -0.32343 0.19746 -0.32343 0.19769 C -0.3335 0.20439 -0.34687 0.2067 -0.35885 0.20855 C -0.3625 0.20694 -0.36684 0.20485 -0.37014 0.20231 C -0.37552 0.19815 -0.37465 0.19399 -0.38125 0.18983 C -0.39201 0.17364 -0.37517 0.19722 -0.39097 0.18196 C -0.39271 0.18035 -0.39253 0.17757 -0.39409 0.17549 C -0.39653 0.17295 -0.40052 0.17202 -0.40382 0.17087 C -0.40816 0.16786 -0.41128 0.16485 -0.4151 0.16162 C -0.41962 0.15214 -0.42534 0.15168 -0.4342 0.1459 C -0.44201 0.14104 -0.44861 0.13387 -0.45677 0.12994 C -0.46337 0.12069 -0.46805 0.11306 -0.47778 0.10659 C -0.47986 0.10335 -0.48073 0.09873 -0.4842 0.09711 C -0.48889 0.0948 -0.49097 0.09457 -0.49392 0.09087 C -0.49653 0.08763 -0.49722 0.08277 -0.50017 0.07977 C -0.50156 0.07861 -0.50364 0.07884 -0.50521 0.07815 C -0.51163 0.07514 -0.51753 0.07168 -0.5243 0.0689 C -0.54566 0.07121 -0.56944 0.07676 -0.58871 0.08601 C -0.59305 0.09272 -0.60017 0.09572 -0.60486 0.10173 C -0.61423 0.11399 -0.60694 0.1089 -0.61771 0.11445 C -0.61996 0.11769 -0.62135 0.12116 -0.62413 0.12393 C -0.62934 0.12879 -0.63576 0.13248 -0.64028 0.13803 C -0.64566 0.14428 -0.64843 0.14844 -0.65625 0.15214 C -0.66041 0.16023 -0.66701 0.16647 -0.67239 0.1741 C -0.67066 0.18381 -0.66736 0.20277 -0.65955 0.21017 C -0.6559 0.22451 -0.65521 0.23792 -0.64496 0.24948 C -0.63923 0.25572 -0.63507 0.2585 -0.62743 0.26196 C -0.6243 0.26335 -0.61771 0.26497 -0.61771 0.2652 C -0.61371 0.2689 -0.60885 0.27006 -0.60312 0.27144 C -0.59791 0.2726 -0.58715 0.27468 -0.58715 0.27468 C -0.5717 0.27329 -0.55607 0.27306 -0.54045 0.27144 C -0.53316 0.27052 -0.51805 0.26358 -0.50989 0.26196 C -0.50694 0.25988 -0.50416 0.2585 -0.50191 0.25572 C -0.50052 0.2541 -0.5 0.25225 -0.49861 0.25087 C -0.49687 0.24948 -0.49427 0.24925 -0.49236 0.24786 C -0.48177 0.24023 -0.49288 0.24485 -0.48264 0.24139 C -0.47951 0.23214 -0.4835 0.24092 -0.47621 0.23376 C -0.47482 0.23237 -0.47413 0.23052 -0.47291 0.22913 C -0.47048 0.22613 -0.46788 0.22335 -0.46493 0.22081 C -0.46284 0.21942 -0.46024 0.21827 -0.4585 0.21642 C -0.4559 0.21341 -0.45416 0.21017 -0.45208 0.20717 C -0.45104 0.20555 -0.44896 0.20231 -0.44896 0.20254 C -0.44323 0.1852 -0.45225 0.2104 -0.44392 0.19283 C -0.43958 0.18358 -0.43732 0.17295 -0.4342 0.16324 C -0.43055 0.15098 -0.42656 0.13919 -0.42309 0.12694 C -0.42482 0.10451 -0.42239 0.06566 -0.44896 0.05318 C -0.45416 0.04301 -0.45955 0.04439 -0.46649 0.03746 C -0.47482 0.02959 -0.48229 0.0259 -0.49236 0.02011 C -0.49427 0.01896 -0.50347 0.01295 -0.50677 0.01064 C -0.50833 0.00971 -0.51146 0.00786 -0.51146 0.00786 C -0.53455 0.00809 -0.55764 0.00832 -0.58073 0.00925 C -0.58663 0.00925 -0.59288 0.00855 -0.59843 0.01064 C -0.6 0.01133 -0.59653 0.01364 -0.59687 0.01549 C -0.59722 0.01665 -0.59896 0.01665 -0.6 0.01711 " pathEditMode="relative" rAng="0" ptsTypes="ffffffffffffffffffffffffffffffffffffffffffffffffffffffffffffffffffffA">
                                      <p:cBhvr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" y="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7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heme/theme1.xml><?xml version="1.0" encoding="utf-8"?>
<a:theme xmlns:a="http://schemas.openxmlformats.org/drawingml/2006/main" name="Por Fin Primav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Fin Primavera</Template>
  <TotalTime>85</TotalTime>
  <Words>60</Words>
  <Application>Microsoft Office PowerPoint</Application>
  <PresentationFormat>Presentación en pantalla (4:3)</PresentationFormat>
  <Paragraphs>28</Paragraphs>
  <Slides>43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Por Fin Primavera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3</cp:revision>
  <dcterms:created xsi:type="dcterms:W3CDTF">2013-03-24T16:11:02Z</dcterms:created>
  <dcterms:modified xsi:type="dcterms:W3CDTF">2013-03-24T17:36:38Z</dcterms:modified>
</cp:coreProperties>
</file>