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</p:sldMasterIdLst>
  <p:sldIdLst>
    <p:sldId id="316" r:id="rId5"/>
    <p:sldId id="295" r:id="rId6"/>
    <p:sldId id="301" r:id="rId7"/>
    <p:sldId id="315" r:id="rId8"/>
    <p:sldId id="309" r:id="rId9"/>
    <p:sldId id="272" r:id="rId10"/>
    <p:sldId id="321" r:id="rId11"/>
    <p:sldId id="279" r:id="rId12"/>
    <p:sldId id="299" r:id="rId13"/>
    <p:sldId id="267" r:id="rId14"/>
    <p:sldId id="323" r:id="rId15"/>
    <p:sldId id="271" r:id="rId16"/>
    <p:sldId id="317" r:id="rId17"/>
    <p:sldId id="268" r:id="rId18"/>
    <p:sldId id="322" r:id="rId19"/>
    <p:sldId id="311" r:id="rId20"/>
    <p:sldId id="326" r:id="rId21"/>
    <p:sldId id="276" r:id="rId22"/>
    <p:sldId id="325" r:id="rId23"/>
    <p:sldId id="274" r:id="rId24"/>
    <p:sldId id="320" r:id="rId25"/>
    <p:sldId id="264" r:id="rId26"/>
    <p:sldId id="298" r:id="rId27"/>
    <p:sldId id="302" r:id="rId28"/>
    <p:sldId id="324" r:id="rId29"/>
    <p:sldId id="327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2fMXYOf7j5pb/Mbiju3xA" hashData="U+/vuTJY1ApCqLYw6rnO/ZBBOo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033" autoAdjust="0"/>
    <p:restoredTop sz="94718" autoAdjust="0"/>
  </p:normalViewPr>
  <p:slideViewPr>
    <p:cSldViewPr>
      <p:cViewPr>
        <p:scale>
          <a:sx n="60" d="100"/>
          <a:sy n="60" d="100"/>
        </p:scale>
        <p:origin x="-870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ADE93-9EFD-45BF-A204-72BF9AEEDC8D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BA0AE-50A1-4681-97C3-375EECC63C7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78A44-EFEE-47C7-BCB6-D9258BB013A6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82621-3FF3-4A1D-93EB-098EDB789E5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E3E15-859F-4E1B-AA39-C154DE8A69BE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A9E6B-6C4D-4626-B9FA-094BEDFECE9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4F103-C58C-42EC-91F6-4039E81D468B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95563-C89C-439D-BAD2-FA706D32246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3E03E-1F3B-448A-A819-6B42E75079DC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4AEBE-1FC5-4375-9116-2F1E195758F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B5DAB-5042-42BF-AE72-047ED639E0F3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1364C-8666-4E53-B464-B8C0271DFB1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FD7F5-66CF-4336-ADAB-1E66DAD14430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A8CD8-5A57-4BAE-B155-AB7B2979080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E8EDD-C2B7-4E07-9ED4-0933C681204A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D5893-C174-47AF-812D-32A5D924F08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2D588-A00B-4163-B2FC-AF25AF798C5E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946E6-B69A-4EA1-9D75-5DF1B1DF3A7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619F2-CDE9-46CE-930D-FB7AF55DBE49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3E5F0-AA43-4B45-8EDA-D6032638EAC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82288-1576-464E-85AF-12A7ECF53E0C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D5C7E-30D1-40E4-AA80-D6CB96E0E7B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495">
    <p:randomBar dir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FC5F9-C86C-4600-806F-BD5354DCA02A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F4CC9-AC23-4FF6-880C-01A70F54D1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495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959DAB-64DE-4444-9ABB-989B9D62B20A}" type="datetimeFigureOut">
              <a:rPr lang="hu-HU"/>
              <a:pPr>
                <a:defRPr/>
              </a:pPr>
              <a:t>2013.10.19.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8DEE5C-C560-4F10-8255-E2C07407475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Tm="10495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54B04-E12A-48C3-92AF-7173F7A1D783}" type="datetimeFigureOut">
              <a:rPr lang="es-ES" smtClean="0"/>
              <a:pPr/>
              <a:t>19/10/2013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F6DE9-7215-495C-933E-596E932F4B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Tm="10495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21.gif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92.photobucket.com/albums/l18/csizemore47/3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sp>
        <p:nvSpPr>
          <p:cNvPr id="4" name="3 Rectángulo"/>
          <p:cNvSpPr/>
          <p:nvPr/>
        </p:nvSpPr>
        <p:spPr>
          <a:xfrm>
            <a:off x="428596" y="1428737"/>
            <a:ext cx="3571899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6600" b="1" cap="none" spc="0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Poema </a:t>
            </a:r>
            <a:endParaRPr lang="es-ES" sz="6600" b="1" cap="none" spc="0" dirty="0" smtClean="0">
              <a:ln w="635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icrosoft JhengHei" pitchFamily="34" charset="-120"/>
              <a:ea typeface="Microsoft JhengHei" pitchFamily="34" charset="-120"/>
            </a:endParaRPr>
          </a:p>
          <a:p>
            <a:pPr algn="ctr"/>
            <a:r>
              <a:rPr lang="es-ES" sz="5400" b="1" cap="none" spc="0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           </a:t>
            </a:r>
          </a:p>
          <a:p>
            <a:pPr algn="ctr"/>
            <a:endParaRPr lang="es-ES" sz="5400" b="1" dirty="0" smtClean="0">
              <a:ln w="635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icrosoft JhengHei" pitchFamily="34" charset="-120"/>
              <a:ea typeface="Microsoft JhengHei" pitchFamily="34" charset="-120"/>
            </a:endParaRPr>
          </a:p>
          <a:p>
            <a:pPr algn="ctr"/>
            <a:endParaRPr lang="es-ES" sz="5400" b="1" cap="none" spc="0" dirty="0" smtClean="0">
              <a:ln w="635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icrosoft JhengHei" pitchFamily="34" charset="-120"/>
              <a:ea typeface="Microsoft JhengHei" pitchFamily="34" charset="-120"/>
            </a:endParaRPr>
          </a:p>
          <a:p>
            <a:pPr algn="ctr"/>
            <a:r>
              <a:rPr lang="es-ES" sz="5400" b="1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     </a:t>
            </a:r>
            <a:endParaRPr lang="es-ES" sz="5400" b="1" cap="none" spc="0" dirty="0" smtClean="0">
              <a:ln w="635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14414" y="3071810"/>
            <a:ext cx="1217000" cy="1107996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6600" b="1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de</a:t>
            </a:r>
            <a:endParaRPr lang="es-ES" sz="6600" dirty="0"/>
          </a:p>
        </p:txBody>
      </p:sp>
      <p:sp>
        <p:nvSpPr>
          <p:cNvPr id="6" name="5 Rectángulo"/>
          <p:cNvSpPr/>
          <p:nvPr/>
        </p:nvSpPr>
        <p:spPr>
          <a:xfrm>
            <a:off x="1428728" y="4429132"/>
            <a:ext cx="2811347" cy="1107996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 algn="ctr"/>
            <a:r>
              <a:rPr lang="es-ES" sz="6600" b="1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Otoño</a:t>
            </a:r>
            <a:endParaRPr lang="es-ES" sz="6600" b="1" dirty="0">
              <a:ln w="6350">
                <a:solidFill>
                  <a:srgbClr val="FFFF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7" name="Picture 4" descr="http://www.pekegifs.com/gifsanimados/nombresanimados/h/helen01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929454" y="5451903"/>
            <a:ext cx="1717569" cy="83459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7 Rectángulo"/>
          <p:cNvSpPr/>
          <p:nvPr/>
        </p:nvSpPr>
        <p:spPr>
          <a:xfrm>
            <a:off x="357158" y="6211669"/>
            <a:ext cx="29686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err="1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Ppsx</a:t>
            </a:r>
            <a:r>
              <a:rPr lang="es-ES" sz="2000" b="1" dirty="0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 creado por Helen</a:t>
            </a:r>
            <a:endParaRPr lang="es-ES" sz="2000" dirty="0"/>
          </a:p>
        </p:txBody>
      </p:sp>
      <p:sp>
        <p:nvSpPr>
          <p:cNvPr id="9" name="8 Rectángulo"/>
          <p:cNvSpPr/>
          <p:nvPr/>
        </p:nvSpPr>
        <p:spPr>
          <a:xfrm>
            <a:off x="4429124" y="6215082"/>
            <a:ext cx="16444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b="1" dirty="0" err="1" smtClean="0">
                <a:ln w="63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Automatico</a:t>
            </a:r>
            <a:endParaRPr lang="es-ES" sz="2000" dirty="0">
              <a:solidFill>
                <a:prstClr val="white"/>
              </a:solidFill>
            </a:endParaRPr>
          </a:p>
        </p:txBody>
      </p:sp>
      <p:pic>
        <p:nvPicPr>
          <p:cNvPr id="14" name="Picture 4" descr="http://i51.tinypic.com/w1xu39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71802" y="2285992"/>
            <a:ext cx="3686200" cy="30718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>
    <p:randomBar dir="vert"/>
    <p:sndAc>
      <p:stSnd loop="1">
        <p:snd r:embed="rId2" name="Track0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600.imageshack.us/img600/8269/oto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714884"/>
            <a:ext cx="59293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Otoño, una estación triste y gris...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así nos lo han hecho ver,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pero mis ojos </a:t>
            </a:r>
            <a:r>
              <a:rPr lang="es-ES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amig@s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lo ven como debe ser.</a:t>
            </a:r>
          </a:p>
        </p:txBody>
      </p:sp>
      <p:pic>
        <p:nvPicPr>
          <p:cNvPr id="4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5786454"/>
            <a:ext cx="1228725" cy="7715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1428736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26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blogs.20minutos.es/cronicaverde/files/2012/11/autumn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redpepperwallpaper.com/wp/nature/WPNQX8ZP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89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appy Autum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6086475"/>
            <a:ext cx="1228725" cy="771525"/>
          </a:xfrm>
          <a:prstGeom prst="rect">
            <a:avLst/>
          </a:prstGeom>
          <a:noFill/>
        </p:spPr>
      </p:pic>
      <p:pic>
        <p:nvPicPr>
          <p:cNvPr id="4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5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6086475"/>
            <a:ext cx="1228725" cy="771525"/>
          </a:xfrm>
          <a:prstGeom prst="rect">
            <a:avLst/>
          </a:prstGeom>
          <a:noFill/>
        </p:spPr>
      </p:pic>
      <p:pic>
        <p:nvPicPr>
          <p:cNvPr id="6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14950"/>
            <a:ext cx="1228725" cy="771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6572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Otoño, la estación dorada con lluvias  y vientos,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los árboles visten de gala sus copas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 dorado claro, de dorado intenso,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929454" y="1643050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86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liberisnigra.files.wordpress.com/2010/11/castac3b1o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58346" cy="7072338"/>
          </a:xfrm>
          <a:prstGeom prst="rect">
            <a:avLst/>
          </a:prstGeom>
          <a:noFill/>
        </p:spPr>
      </p:pic>
      <p:pic>
        <p:nvPicPr>
          <p:cNvPr id="8" name="Kép 1" descr="1285591690xxwebEu.jpg"/>
          <p:cNvPicPr>
            <a:picLocks noChangeAspect="1"/>
          </p:cNvPicPr>
          <p:nvPr/>
        </p:nvPicPr>
        <p:blipFill>
          <a:blip r:embed="rId3" cstate="email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358346" cy="707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66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.blingee.com/images18/content/output/000/000/000/77f/738541347_6925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0496" y="1285860"/>
            <a:ext cx="51435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Las hojas contentas bailan una danza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la trae la lluvia al compás del viento.</a:t>
            </a:r>
          </a:p>
        </p:txBody>
      </p:sp>
      <p:pic>
        <p:nvPicPr>
          <p:cNvPr id="4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6086475"/>
            <a:ext cx="1228725" cy="771525"/>
          </a:xfrm>
          <a:prstGeom prst="rect">
            <a:avLst/>
          </a:prstGeom>
          <a:noFill/>
        </p:spPr>
      </p:pic>
      <p:pic>
        <p:nvPicPr>
          <p:cNvPr id="5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6086475"/>
            <a:ext cx="1228725" cy="771525"/>
          </a:xfrm>
          <a:prstGeom prst="rect">
            <a:avLst/>
          </a:prstGeom>
          <a:noFill/>
        </p:spPr>
      </p:pic>
      <p:pic>
        <p:nvPicPr>
          <p:cNvPr id="6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357290" y="5429264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1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VnvnxVj0CLU/UGFpFL7x71I/AAAAAAAAAoE/k5GL8FA2Ews/s1600/damas+de+oto%C3%B1o+(3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80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gifzona.com/i/masters/insomnia/02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85918" y="4786322"/>
            <a:ext cx="47149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Hojas enrojecidas por el canto de la lluvia,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embellecen el silencio de las sombras </a:t>
            </a:r>
            <a:r>
              <a:rPr lang="es-ES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claroscuras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57224" y="192880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</a:p>
        </p:txBody>
      </p:sp>
    </p:spTree>
  </p:cSld>
  <p:clrMapOvr>
    <a:masterClrMapping/>
  </p:clrMapOvr>
  <p:transition advTm="1233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WpPFMM5fjp4/UK7WIBlzUEI/AAAAAAABShg/2PmlyDs2Kkk/s1600/los-colores-del-oto%25C3%25B1o-por-el-rio-paisajes-natur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2289"/>
          </a:xfrm>
          <a:prstGeom prst="rect">
            <a:avLst/>
          </a:prstGeom>
          <a:noFill/>
        </p:spPr>
      </p:pic>
    </p:spTree>
  </p:cSld>
  <p:clrMapOvr>
    <a:masterClrMapping/>
  </p:clrMapOvr>
  <p:transition advTm="119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Happy Autumn"/>
          <p:cNvSpPr>
            <a:spLocks noChangeAspect="1" noChangeArrowheads="1"/>
          </p:cNvSpPr>
          <p:nvPr/>
        </p:nvSpPr>
        <p:spPr bwMode="auto">
          <a:xfrm>
            <a:off x="63500" y="-136525"/>
            <a:ext cx="38100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4584" name="AutoShape 8" descr="Happy Autumn"/>
          <p:cNvSpPr>
            <a:spLocks noChangeAspect="1" noChangeArrowheads="1"/>
          </p:cNvSpPr>
          <p:nvPr/>
        </p:nvSpPr>
        <p:spPr bwMode="auto">
          <a:xfrm>
            <a:off x="63500" y="-136525"/>
            <a:ext cx="38100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4" descr="Happy Autum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6086475"/>
            <a:ext cx="1228725" cy="771525"/>
          </a:xfrm>
          <a:prstGeom prst="rect">
            <a:avLst/>
          </a:prstGeom>
          <a:noFill/>
        </p:spPr>
      </p:pic>
      <p:pic>
        <p:nvPicPr>
          <p:cNvPr id="8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6086475"/>
            <a:ext cx="1228725" cy="771525"/>
          </a:xfrm>
          <a:prstGeom prst="rect">
            <a:avLst/>
          </a:prstGeom>
          <a:noFill/>
        </p:spPr>
      </p:pic>
      <p:pic>
        <p:nvPicPr>
          <p:cNvPr id="9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10" name="Picture 2" descr="http://ralexia.com/wp-content/uploads/2010/10/hoschie.deviantart.com-bbbc1b8bc852bf897e24e9039318a17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6671084" y="2668102"/>
            <a:ext cx="2783587" cy="21622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86475"/>
            <a:ext cx="1228725" cy="7715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214950"/>
            <a:ext cx="7358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Arboleda de oro, en un principio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luego te enciendes en color </a:t>
            </a:r>
            <a:r>
              <a:rPr lang="es-ES" sz="28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pupúreo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tus bellas hojas se las lleva el viento,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286644" y="121442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63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pamba.ca/JvdM%20Images/Korea%202008/PB140184r5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44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eliz otoñ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5143512"/>
            <a:ext cx="7143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Antes de caerse se visten de oro,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lucen elegantes profundo contento.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 dorado oscuro libre como el viento.</a:t>
            </a:r>
          </a:p>
        </p:txBody>
      </p:sp>
      <p:pic>
        <p:nvPicPr>
          <p:cNvPr id="5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6086475"/>
            <a:ext cx="1228725" cy="771525"/>
          </a:xfrm>
          <a:prstGeom prst="rect">
            <a:avLst/>
          </a:prstGeom>
          <a:noFill/>
        </p:spPr>
      </p:pic>
      <p:pic>
        <p:nvPicPr>
          <p:cNvPr id="6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6086475"/>
            <a:ext cx="1228725" cy="771525"/>
          </a:xfrm>
          <a:prstGeom prst="rect">
            <a:avLst/>
          </a:prstGeom>
          <a:noFill/>
        </p:spPr>
      </p:pic>
      <p:pic>
        <p:nvPicPr>
          <p:cNvPr id="7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8" name="Picture 8" descr="http://www.100pies.net/Gifs/Naturaleza/Hojas/Hoja-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714356"/>
            <a:ext cx="685800" cy="676276"/>
          </a:xfrm>
          <a:prstGeom prst="rect">
            <a:avLst/>
          </a:prstGeom>
          <a:noFill/>
        </p:spPr>
      </p:pic>
      <p:pic>
        <p:nvPicPr>
          <p:cNvPr id="9" name="Picture 8" descr="http://www.100pies.net/Gifs/Naturaleza/Hojas/Hoja-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86710" y="1857364"/>
            <a:ext cx="685800" cy="676276"/>
          </a:xfrm>
          <a:prstGeom prst="rect">
            <a:avLst/>
          </a:prstGeom>
          <a:noFill/>
        </p:spPr>
      </p:pic>
      <p:pic>
        <p:nvPicPr>
          <p:cNvPr id="10" name="Picture 8" descr="http://www.100pies.net/Gifs/Naturaleza/Hojas/Hoja-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571480"/>
            <a:ext cx="685800" cy="676276"/>
          </a:xfrm>
          <a:prstGeom prst="rect">
            <a:avLst/>
          </a:prstGeom>
          <a:noFill/>
        </p:spPr>
      </p:pic>
      <p:pic>
        <p:nvPicPr>
          <p:cNvPr id="11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1785918" y="1285860"/>
            <a:ext cx="1500198" cy="1143001"/>
          </a:xfrm>
          <a:prstGeom prst="rect">
            <a:avLst/>
          </a:prstGeom>
          <a:noFill/>
        </p:spPr>
      </p:pic>
      <p:pic>
        <p:nvPicPr>
          <p:cNvPr id="12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2357430"/>
            <a:ext cx="952500" cy="1143001"/>
          </a:xfrm>
          <a:prstGeom prst="rect">
            <a:avLst/>
          </a:prstGeom>
          <a:noFill/>
        </p:spPr>
      </p:pic>
      <p:pic>
        <p:nvPicPr>
          <p:cNvPr id="13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1071546"/>
            <a:ext cx="952500" cy="114300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357950" y="335756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430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hoto mix 12. music - Forigner_00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1" descr="Photo mix 12. music - Forigner_004.jpg"/>
          <p:cNvPicPr>
            <a:picLocks noGrp="1" noChangeAspect="1"/>
          </p:cNvPicPr>
          <p:nvPr isPhoto="1"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://blog.perroplanet.com/wp-content/uploads/2012/09/ScreenShot0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34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appy Autum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6086475"/>
            <a:ext cx="1228725" cy="771525"/>
          </a:xfrm>
          <a:prstGeom prst="rect">
            <a:avLst/>
          </a:prstGeom>
          <a:noFill/>
        </p:spPr>
      </p:pic>
      <p:pic>
        <p:nvPicPr>
          <p:cNvPr id="5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6086475"/>
            <a:ext cx="1228725" cy="771525"/>
          </a:xfrm>
          <a:prstGeom prst="rect">
            <a:avLst/>
          </a:prstGeom>
          <a:noFill/>
        </p:spPr>
      </p:pic>
      <p:pic>
        <p:nvPicPr>
          <p:cNvPr id="6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7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86475"/>
            <a:ext cx="1228725" cy="771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286388"/>
            <a:ext cx="6286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Estación de otoño, rica en sentimientos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nos traes ricos frutos,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bellos como el oro, maduros y buenos.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715140" y="2928934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9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1669526">
            <a:off x="7818624" y="6139736"/>
            <a:ext cx="1228725" cy="928670"/>
          </a:xfrm>
          <a:prstGeom prst="rect">
            <a:avLst/>
          </a:prstGeom>
          <a:noFill/>
        </p:spPr>
      </p:pic>
    </p:spTree>
  </p:cSld>
  <p:clrMapOvr>
    <a:masterClrMapping/>
  </p:clrMapOvr>
  <p:transition advTm="1461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toño y Halloween 3D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Kép 1" descr="12852265054SgHh84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13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élene béland2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428960" y="4286256"/>
            <a:ext cx="5715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Uvas que relucen, de rojo, de fuego,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entre pámpanos tornasolados de dorado intenso.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071670" y="1428736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319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estfon.info/images/joomgallery/originals/paisajes_18/paisaje_357_20120601_152917864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img524.imageshack.us/img524/9245/dulceotoomf9ag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571612"/>
            <a:ext cx="4857784" cy="4062875"/>
          </a:xfrm>
          <a:prstGeom prst="rect">
            <a:avLst/>
          </a:prstGeom>
          <a:noFill/>
        </p:spPr>
      </p:pic>
      <p:pic>
        <p:nvPicPr>
          <p:cNvPr id="4" name="Picture 4" descr="http://3.bp.blogspot.com/_2A7XIDNP9b4/TJh06GmcXRI/AAAAAAAACUg/zQ85ZJhkV_M/s400/MARILI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3504" y="4357694"/>
            <a:ext cx="3429024" cy="22888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857232"/>
            <a:ext cx="1785950" cy="2143142"/>
          </a:xfrm>
          <a:prstGeom prst="rect">
            <a:avLst/>
          </a:prstGeom>
          <a:noFill/>
        </p:spPr>
      </p:pic>
      <p:pic>
        <p:nvPicPr>
          <p:cNvPr id="6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1142984"/>
            <a:ext cx="1785950" cy="2143142"/>
          </a:xfrm>
          <a:prstGeom prst="rect">
            <a:avLst/>
          </a:prstGeom>
          <a:noFill/>
        </p:spPr>
      </p:pic>
      <p:pic>
        <p:nvPicPr>
          <p:cNvPr id="8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4000504"/>
            <a:ext cx="1785950" cy="2143142"/>
          </a:xfrm>
          <a:prstGeom prst="rect">
            <a:avLst/>
          </a:prstGeom>
          <a:noFill/>
        </p:spPr>
      </p:pic>
      <p:pic>
        <p:nvPicPr>
          <p:cNvPr id="9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214290"/>
            <a:ext cx="1785950" cy="2143142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504211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 </a:t>
            </a: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 viento y la lluvia desnudan el bosque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cae fuerte la lluvia, fuerte sopla el viento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sin darme cuenta sigo caminando </a:t>
            </a:r>
          </a:p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 este sendero de color de fuego.</a:t>
            </a: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4" descr="http://alice224.files.wordpress.com/2012/02/mujer-otoc3b1o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86512" y="857232"/>
            <a:ext cx="2385408" cy="34290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3143248"/>
            <a:ext cx="1785950" cy="2143142"/>
          </a:xfrm>
          <a:prstGeom prst="rect">
            <a:avLst/>
          </a:prstGeom>
          <a:noFill/>
        </p:spPr>
      </p:pic>
      <p:pic>
        <p:nvPicPr>
          <p:cNvPr id="12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2071678"/>
            <a:ext cx="1785950" cy="2143142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285984" y="1000108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hastalosjuegos.es/bazinga/wp-content/uploads/2012/09/Paisaje-nocturno-oto%C3%B1a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3" name="Kép 3" descr="1216270812IXNtEQ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eliz otoño amig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6086475"/>
            <a:ext cx="1228725" cy="771525"/>
          </a:xfrm>
          <a:prstGeom prst="rect">
            <a:avLst/>
          </a:prstGeom>
          <a:noFill/>
        </p:spPr>
      </p:pic>
      <p:pic>
        <p:nvPicPr>
          <p:cNvPr id="6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6086475"/>
            <a:ext cx="1228725" cy="771525"/>
          </a:xfrm>
          <a:prstGeom prst="rect">
            <a:avLst/>
          </a:prstGeom>
          <a:noFill/>
        </p:spPr>
      </p:pic>
      <p:pic>
        <p:nvPicPr>
          <p:cNvPr id="7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8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2643182"/>
            <a:ext cx="952500" cy="1143001"/>
          </a:xfrm>
          <a:prstGeom prst="rect">
            <a:avLst/>
          </a:prstGeom>
          <a:noFill/>
        </p:spPr>
      </p:pic>
      <p:pic>
        <p:nvPicPr>
          <p:cNvPr id="9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2143116"/>
            <a:ext cx="952500" cy="1143001"/>
          </a:xfrm>
          <a:prstGeom prst="rect">
            <a:avLst/>
          </a:prstGeom>
          <a:noFill/>
        </p:spPr>
      </p:pic>
      <p:pic>
        <p:nvPicPr>
          <p:cNvPr id="10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2786058"/>
            <a:ext cx="952500" cy="1143001"/>
          </a:xfrm>
          <a:prstGeom prst="rect">
            <a:avLst/>
          </a:prstGeom>
          <a:noFill/>
        </p:spPr>
      </p:pic>
      <p:pic>
        <p:nvPicPr>
          <p:cNvPr id="11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3286124"/>
            <a:ext cx="952500" cy="1143001"/>
          </a:xfrm>
          <a:prstGeom prst="rect">
            <a:avLst/>
          </a:prstGeom>
          <a:noFill/>
        </p:spPr>
      </p:pic>
      <p:pic>
        <p:nvPicPr>
          <p:cNvPr id="12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1071546"/>
            <a:ext cx="952500" cy="1143001"/>
          </a:xfrm>
          <a:prstGeom prst="rect">
            <a:avLst/>
          </a:prstGeom>
          <a:noFill/>
        </p:spPr>
      </p:pic>
      <p:pic>
        <p:nvPicPr>
          <p:cNvPr id="13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2285992"/>
            <a:ext cx="952500" cy="1143001"/>
          </a:xfrm>
          <a:prstGeom prst="rect">
            <a:avLst/>
          </a:prstGeom>
          <a:noFill/>
        </p:spPr>
      </p:pic>
      <p:pic>
        <p:nvPicPr>
          <p:cNvPr id="14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857628"/>
            <a:ext cx="952500" cy="1143001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214282" y="285728"/>
            <a:ext cx="72866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Ya sopla una leve brisa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una brisa que no es viento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llena de color tus ojos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de luz tus pensamientos.</a:t>
            </a:r>
            <a:b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6" name="Picture 4" descr="Naranja Hojas Otoño Color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80836" y="0"/>
            <a:ext cx="2451219" cy="38576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7" name="16 Rectángulo"/>
          <p:cNvSpPr/>
          <p:nvPr/>
        </p:nvSpPr>
        <p:spPr>
          <a:xfrm>
            <a:off x="857224" y="300037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8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2928934"/>
            <a:ext cx="1785950" cy="2143142"/>
          </a:xfrm>
          <a:prstGeom prst="rect">
            <a:avLst/>
          </a:prstGeom>
          <a:noFill/>
        </p:spPr>
      </p:pic>
    </p:spTree>
  </p:cSld>
  <p:clrMapOvr>
    <a:masterClrMapping/>
  </p:clrMapOvr>
  <p:transition advTm="1410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bullies.b.u.pic.centerblog.net/4f0b81d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51.tinypic.com/w1xu3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00298" y="214290"/>
            <a:ext cx="4629182" cy="38576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8" descr="http://4.bp.blogspot.com/_pYtVoWXLPgE/SwbBw-3s61I/AAAAAAAAD-k/WHL-J-57S0o/s200/Oto%C3%B1o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714884"/>
            <a:ext cx="1857388" cy="214311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gloria1940.files.wordpress.com/2011/11/lluvia-de-otoc3b1ohojasmuj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6086475"/>
            <a:ext cx="1228725" cy="771525"/>
          </a:xfrm>
          <a:prstGeom prst="rect">
            <a:avLst/>
          </a:prstGeom>
          <a:noFill/>
        </p:spPr>
      </p:pic>
      <p:pic>
        <p:nvPicPr>
          <p:cNvPr id="8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67606" y="6238875"/>
            <a:ext cx="1228725" cy="771525"/>
          </a:xfrm>
          <a:prstGeom prst="rect">
            <a:avLst/>
          </a:prstGeom>
          <a:noFill/>
        </p:spPr>
      </p:pic>
      <p:pic>
        <p:nvPicPr>
          <p:cNvPr id="9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6086475"/>
            <a:ext cx="1228725" cy="771525"/>
          </a:xfrm>
          <a:prstGeom prst="rect">
            <a:avLst/>
          </a:prstGeom>
          <a:noFill/>
        </p:spPr>
      </p:pic>
      <p:pic>
        <p:nvPicPr>
          <p:cNvPr id="10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5275" y="6086475"/>
            <a:ext cx="1228725" cy="771525"/>
          </a:xfrm>
          <a:prstGeom prst="rect">
            <a:avLst/>
          </a:prstGeom>
          <a:noFill/>
        </p:spPr>
      </p:pic>
      <p:pic>
        <p:nvPicPr>
          <p:cNvPr id="11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86475"/>
            <a:ext cx="1228725" cy="771525"/>
          </a:xfrm>
          <a:prstGeom prst="rect">
            <a:avLst/>
          </a:prstGeom>
          <a:noFill/>
        </p:spPr>
      </p:pic>
      <p:pic>
        <p:nvPicPr>
          <p:cNvPr id="12" name="Picture 2" descr="http://www.ja52.dk/images/wvzqm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6472237"/>
            <a:ext cx="1228725" cy="7715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1714544" y="4929198"/>
            <a:ext cx="8358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En el cielo mil hojas volando,</a:t>
            </a: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y un fuerte viento,</a:t>
            </a: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llega la lluvia y los árboles</a:t>
            </a: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lloran y lloran en silencio.</a:t>
            </a:r>
            <a:endParaRPr lang="es-ES" sz="28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 </a:t>
            </a:r>
            <a:endParaRPr lang="es-ES" sz="2800" dirty="0"/>
          </a:p>
        </p:txBody>
      </p:sp>
      <p:sp>
        <p:nvSpPr>
          <p:cNvPr id="13" name="12 Rectángulo"/>
          <p:cNvSpPr/>
          <p:nvPr/>
        </p:nvSpPr>
        <p:spPr>
          <a:xfrm>
            <a:off x="2071670" y="1428736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4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785794"/>
            <a:ext cx="1785950" cy="2143142"/>
          </a:xfrm>
          <a:prstGeom prst="rect">
            <a:avLst/>
          </a:prstGeom>
          <a:noFill/>
        </p:spPr>
      </p:pic>
      <p:pic>
        <p:nvPicPr>
          <p:cNvPr id="15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714356"/>
            <a:ext cx="1785950" cy="2143142"/>
          </a:xfrm>
          <a:prstGeom prst="rect">
            <a:avLst/>
          </a:prstGeom>
          <a:noFill/>
        </p:spPr>
      </p:pic>
      <p:pic>
        <p:nvPicPr>
          <p:cNvPr id="16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938194"/>
            <a:ext cx="2428892" cy="2143142"/>
          </a:xfrm>
          <a:prstGeom prst="rect">
            <a:avLst/>
          </a:prstGeom>
          <a:noFill/>
        </p:spPr>
      </p:pic>
    </p:spTree>
  </p:cSld>
  <p:clrMapOvr>
    <a:masterClrMapping/>
  </p:clrMapOvr>
  <p:transition advTm="1313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ondosgratis.mx/imagenItem/3643/1440/paisajeotonal-1024x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st.gdefon.ru/wallpapers_original/28272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88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Imagen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2708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571876"/>
            <a:ext cx="952500" cy="1143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500702"/>
            <a:ext cx="70723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Brillantes de gozo disfrutamos de ti otoño,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esperando  el frío del próximo invierno.</a:t>
            </a:r>
          </a:p>
        </p:txBody>
      </p:sp>
      <p:pic>
        <p:nvPicPr>
          <p:cNvPr id="8" name="Picture 6" descr="http://www.100pies.net/Gifs/Naturaleza/Hojas/Hoja-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1371600" cy="1371601"/>
          </a:xfrm>
          <a:prstGeom prst="rect">
            <a:avLst/>
          </a:prstGeom>
          <a:noFill/>
        </p:spPr>
      </p:pic>
      <p:pic>
        <p:nvPicPr>
          <p:cNvPr id="7" name="Picture 6" descr="http://www.100pies.net/Gifs/Naturaleza/Hojas/Hoja-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785794"/>
            <a:ext cx="1371600" cy="1371601"/>
          </a:xfrm>
          <a:prstGeom prst="rect">
            <a:avLst/>
          </a:prstGeom>
          <a:noFill/>
        </p:spPr>
      </p:pic>
      <p:pic>
        <p:nvPicPr>
          <p:cNvPr id="10" name="Picture 6" descr="http://www.100pies.net/Gifs/Naturaleza/Hojas/Hoja-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285728"/>
            <a:ext cx="1371600" cy="1371601"/>
          </a:xfrm>
          <a:prstGeom prst="rect">
            <a:avLst/>
          </a:prstGeom>
          <a:noFill/>
        </p:spPr>
      </p:pic>
      <p:pic>
        <p:nvPicPr>
          <p:cNvPr id="11" name="Picture 6" descr="http://www.100pies.net/Gifs/Naturaleza/Hojas/Hoja-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1142984"/>
            <a:ext cx="1371600" cy="1371601"/>
          </a:xfrm>
          <a:prstGeom prst="rect">
            <a:avLst/>
          </a:prstGeom>
          <a:noFill/>
        </p:spPr>
      </p:pic>
      <p:pic>
        <p:nvPicPr>
          <p:cNvPr id="12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857628"/>
            <a:ext cx="952500" cy="1143001"/>
          </a:xfrm>
          <a:prstGeom prst="rect">
            <a:avLst/>
          </a:prstGeom>
          <a:noFill/>
        </p:spPr>
      </p:pic>
      <p:pic>
        <p:nvPicPr>
          <p:cNvPr id="13" name="Picture 4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3857628"/>
            <a:ext cx="952500" cy="114300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14348" y="2428868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err="1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15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785794"/>
            <a:ext cx="1785950" cy="2143142"/>
          </a:xfrm>
          <a:prstGeom prst="rect">
            <a:avLst/>
          </a:prstGeom>
          <a:noFill/>
        </p:spPr>
      </p:pic>
      <p:pic>
        <p:nvPicPr>
          <p:cNvPr id="16" name="Picture 2" descr="acción de gracias hada otoño hojas gráf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643182"/>
            <a:ext cx="1785950" cy="2143142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oesiasdelcorazon.p.o.pic.centerblog.net/a8648cf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41460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,Imágenes  : Internet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14348" y="1000108"/>
            <a:ext cx="2257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Diseño: Helen</a:t>
            </a:r>
            <a:endParaRPr lang="es-ES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http://www.pekegifs.com/gifsanimados/nombresanimados/h/helen014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929422" y="5429264"/>
            <a:ext cx="2214578" cy="1076098"/>
          </a:xfrm>
          <a:prstGeom prst="rect">
            <a:avLst/>
          </a:prstGeom>
          <a:noFill/>
        </p:spPr>
      </p:pic>
      <p:pic>
        <p:nvPicPr>
          <p:cNvPr id="12298" name="Picture 10" descr="https://lh6.googleusercontent.com/-PZ7q9cmWsnk/TYdGS_3D4wI/AAAAAAAAAPs/Ep7cidxK4xk/s1600/HOJA-Oto%25C3%25B1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14290"/>
            <a:ext cx="8715436" cy="635798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CTUBRE UVAS EN OTOÑO........carme n tor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</TotalTime>
  <Words>272</Words>
  <Application>Microsoft Office PowerPoint</Application>
  <PresentationFormat>Presentación en pantalla (4:3)</PresentationFormat>
  <Paragraphs>84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Tema de Office</vt:lpstr>
      <vt:lpstr>OCTUBRE UVAS EN OTOÑO........carme n torr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Poema de Otoño</dc:title>
  <dc:creator>Helen-Bruji</dc:creator>
  <dc:description>A tod@s mis amig@s Feliz Otoño 2013</dc:description>
  <cp:lastModifiedBy>Eleni</cp:lastModifiedBy>
  <cp:revision>85</cp:revision>
  <dcterms:created xsi:type="dcterms:W3CDTF">2012-09-21T15:16:16Z</dcterms:created>
  <dcterms:modified xsi:type="dcterms:W3CDTF">2013-10-18T23:41:08Z</dcterms:modified>
  <cp:contentStatus>Final</cp:contentStatus>
</cp:coreProperties>
</file>