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377" r:id="rId3"/>
    <p:sldId id="494" r:id="rId4"/>
    <p:sldId id="514" r:id="rId5"/>
    <p:sldId id="480" r:id="rId6"/>
    <p:sldId id="495" r:id="rId7"/>
    <p:sldId id="510" r:id="rId8"/>
    <p:sldId id="487" r:id="rId9"/>
    <p:sldId id="491" r:id="rId10"/>
    <p:sldId id="511" r:id="rId11"/>
    <p:sldId id="506" r:id="rId12"/>
    <p:sldId id="518" r:id="rId13"/>
    <p:sldId id="483" r:id="rId14"/>
    <p:sldId id="499" r:id="rId15"/>
    <p:sldId id="489" r:id="rId16"/>
    <p:sldId id="497" r:id="rId17"/>
    <p:sldId id="486" r:id="rId18"/>
    <p:sldId id="500" r:id="rId19"/>
    <p:sldId id="512" r:id="rId20"/>
    <p:sldId id="516" r:id="rId21"/>
    <p:sldId id="488" r:id="rId22"/>
    <p:sldId id="490" r:id="rId23"/>
    <p:sldId id="485" r:id="rId24"/>
    <p:sldId id="475" r:id="rId25"/>
    <p:sldId id="492" r:id="rId26"/>
    <p:sldId id="481" r:id="rId27"/>
    <p:sldId id="493" r:id="rId28"/>
    <p:sldId id="482" r:id="rId29"/>
    <p:sldId id="496" r:id="rId30"/>
    <p:sldId id="502" r:id="rId31"/>
    <p:sldId id="476" r:id="rId32"/>
    <p:sldId id="519" r:id="rId33"/>
    <p:sldId id="501" r:id="rId34"/>
    <p:sldId id="484" r:id="rId35"/>
    <p:sldId id="504" r:id="rId36"/>
    <p:sldId id="515" r:id="rId37"/>
    <p:sldId id="505" r:id="rId38"/>
    <p:sldId id="378" r:id="rId39"/>
    <p:sldId id="513" r:id="rId40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3x7AM9dZ2tFXWsHVJiGng==" hashData="gikdddxA3cOMkFtl363cMFfyvW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FF00FF"/>
    <a:srgbClr val="00FFFF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230" y="-690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6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7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7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0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5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9" y="1418560"/>
            <a:ext cx="4981347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9" y="2009745"/>
            <a:ext cx="4981347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252322"/>
            <a:ext cx="3707642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252320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326143"/>
            <a:ext cx="3707642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2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2"/>
            <a:ext cx="9579214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7"/>
            <a:ext cx="7888764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333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FFFF00"/>
            </a:gs>
            <a:gs pos="29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90000">
              <a:schemeClr val="accent6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08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6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" y="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25756" y="3125763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1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78447" y="1242578"/>
            <a:ext cx="7632848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Pintando</a:t>
            </a:r>
          </a:p>
          <a:p>
            <a:pPr algn="ctr"/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</a:t>
            </a:r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or las </a:t>
            </a:r>
          </a:p>
          <a:p>
            <a:pPr algn="ctr"/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</a:t>
            </a:r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aredes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5126004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  <p:sndAc>
          <p:stSnd>
            <p:snd r:embed="rId2" name="Romantic Guitar 5.wav"/>
          </p:stSnd>
        </p:sndAc>
      </p:transition>
    </mc:Choice>
    <mc:Fallback xmlns="">
      <p:transition spd="slow" advTm="11000">
        <p:checker/>
        <p:sndAc>
          <p:stSnd>
            <p:snd r:embed="rId9" name="Romantic Guitar 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ATT00136"/>
          <p:cNvPicPr>
            <a:picLocks noChangeAspect="1" noChangeArrowheads="1"/>
          </p:cNvPicPr>
          <p:nvPr/>
        </p:nvPicPr>
        <p:blipFill>
          <a:blip r:embed="rId2">
            <a:lum bright="-4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39862"/>
            <a:ext cx="11269664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106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ntando AParede Painting The Walls GIF - PintandoAParede Pintando  PaintingTheWalls - Descubre &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429" y="473348"/>
            <a:ext cx="8687409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55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TT001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939"/>
            <a:ext cx="11269663" cy="639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52140" y="264033"/>
            <a:ext cx="10477338" cy="5874761"/>
          </a:xfrm>
          <a:prstGeom prst="frame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angle 1"/>
          <p:cNvSpPr/>
          <p:nvPr/>
        </p:nvSpPr>
        <p:spPr>
          <a:xfrm>
            <a:off x="1441970" y="1383351"/>
            <a:ext cx="8342681" cy="3638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95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ATT00139"/>
          <p:cNvPicPr>
            <a:picLocks noChangeAspect="1" noChangeArrowheads="1"/>
          </p:cNvPicPr>
          <p:nvPr/>
        </p:nvPicPr>
        <p:blipFill>
          <a:blip r:embed="rId2">
            <a:lum bright="-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79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FFFF00"/>
            </a:gs>
            <a:gs pos="29000">
              <a:srgbClr val="00CCCC"/>
            </a:gs>
            <a:gs pos="47000">
              <a:srgbClr val="9999FF"/>
            </a:gs>
            <a:gs pos="60001">
              <a:srgbClr val="FFFF00"/>
            </a:gs>
            <a:gs pos="71001">
              <a:srgbClr val="92D050"/>
            </a:gs>
            <a:gs pos="81000">
              <a:srgbClr val="1170FF"/>
            </a:gs>
            <a:gs pos="90000">
              <a:schemeClr val="accent6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380290" y="1133668"/>
            <a:ext cx="7818163" cy="4401205"/>
          </a:xfrm>
          <a:prstGeom prst="rect">
            <a:avLst/>
          </a:prstGeom>
          <a:solidFill>
            <a:srgbClr val="66FF66"/>
          </a:solidFill>
          <a:ln>
            <a:solidFill>
              <a:srgbClr val="FF0000"/>
            </a:solidFill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Decorar o pintar las paredes de nuestra casa puede ser un problema si no sabemos realmente qué colores son los que mejor combinan, veamos como podemos elegir la pintura para pintar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j-lt"/>
              </a:rPr>
              <a:t>paredes. La </a:t>
            </a: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pintura de paredes no es algo complicado si por ejemplo sabemos que los colores más claros o neutros son los que harán que cualquier habitación parezca más grande o si tenemos en cuenta que los colores vivos pueden aportar otra “energía” dependiendo de cuál elegimos.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3188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7000">
        <p14:shred/>
      </p:transition>
    </mc:Choice>
    <mc:Fallback xmlns=""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ATT00118"/>
          <p:cNvPicPr>
            <a:picLocks noChangeAspect="1" noChangeArrowheads="1"/>
          </p:cNvPicPr>
          <p:nvPr/>
        </p:nvPicPr>
        <p:blipFill>
          <a:blip r:embed="rId2">
            <a:lum bright="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67854"/>
            <a:ext cx="11539487" cy="813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7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ATT00115"/>
          <p:cNvPicPr>
            <a:picLocks noChangeAspect="1" noChangeArrowheads="1"/>
          </p:cNvPicPr>
          <p:nvPr/>
        </p:nvPicPr>
        <p:blipFill>
          <a:blip r:embed="rId2">
            <a:lum bright="2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717"/>
            <a:ext cx="11269663" cy="648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26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FFFF00"/>
            </a:gs>
            <a:gs pos="29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92D050"/>
            </a:gs>
            <a:gs pos="87000">
              <a:srgbClr val="1170FF"/>
            </a:gs>
            <a:gs pos="95000">
              <a:schemeClr val="accent6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414769" y="936402"/>
            <a:ext cx="7818163" cy="4524315"/>
          </a:xfrm>
          <a:prstGeom prst="rect">
            <a:avLst/>
          </a:prstGeom>
          <a:solidFill>
            <a:srgbClr val="66FF66"/>
          </a:solidFill>
          <a:ln>
            <a:solidFill>
              <a:srgbClr val="FF0000"/>
            </a:solidFill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Antes de elegir un color o un tono que pensemos que nos va a ir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bién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hemos de tener en cuenta que el espacio de la espacio o habitación a pintar es lo más importante ya que si por ejemplo tenemos un dormitorio pequeño y lo pintamos de un color intenso como el rojo, reduciremos mucho su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tamaño. Es 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por ello que si hemos de elegir colores que sean muy oscuros o que sea claramente cálidos, elijamos pintar tan solo una pared con ellos y el resto en blanco o en un tono que sea más claro. De este modo podemos conseguir que nuestra habitación se vea moderna y además que no sea de un solo color rompiendo así un estilo que puede parecer muy monótono.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825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000">
        <p14:shred/>
      </p:transition>
    </mc:Choice>
    <mc:Fallback xmlns=""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pinimg.com/564x/4c/cb/cc/4ccbccf2014fb7ed0f55e7a46592bff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64" b="12413"/>
          <a:stretch/>
        </p:blipFill>
        <p:spPr bwMode="auto">
          <a:xfrm>
            <a:off x="-1" y="-533400"/>
            <a:ext cx="11419472" cy="706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52140" y="264033"/>
            <a:ext cx="10477338" cy="5874761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angle 1"/>
          <p:cNvSpPr/>
          <p:nvPr/>
        </p:nvSpPr>
        <p:spPr>
          <a:xfrm>
            <a:off x="1441970" y="1383351"/>
            <a:ext cx="8342681" cy="363808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608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deas-pintar-pared-rodillo-decorati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4" cy="640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8587159" y="2448570"/>
            <a:ext cx="2448273" cy="3416320"/>
          </a:xfrm>
          <a:prstGeom prst="rect">
            <a:avLst/>
          </a:prstGeom>
          <a:solidFill>
            <a:srgbClr val="66FF66"/>
          </a:solidFill>
          <a:ln>
            <a:solidFill>
              <a:srgbClr val="FF0000"/>
            </a:solidFill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Los rodillos decorativos llevan con nosotros muchos años, pero parece que es ahora cuando más populares se están haciendo.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280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000">
        <p14:shred/>
      </p:transition>
    </mc:Choice>
    <mc:Fallback xmlns=""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ATT00127"/>
          <p:cNvPicPr>
            <a:picLocks noChangeAspect="1" noChangeArrowheads="1"/>
          </p:cNvPicPr>
          <p:nvPr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447" y="-517202"/>
            <a:ext cx="7107634" cy="750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93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ATT00148"/>
          <p:cNvPicPr>
            <a:picLocks noChangeAspect="1" noChangeArrowheads="1"/>
          </p:cNvPicPr>
          <p:nvPr/>
        </p:nvPicPr>
        <p:blipFill>
          <a:blip r:embed="rId3">
            <a:lum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26966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68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  <p:sndAc>
          <p:stSnd>
            <p:snd r:embed="rId2" name="Armik Cafe Romantico.wav"/>
          </p:stSnd>
        </p:sndAc>
      </p:transition>
    </mc:Choice>
    <mc:Fallback xmlns="">
      <p:transition spd="slow" advTm="7000">
        <p:checker/>
        <p:sndAc>
          <p:stSnd>
            <p:snd r:embed="rId4" name="Armik Cafe Romantic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TT00103"/>
          <p:cNvPicPr>
            <a:picLocks noChangeAspect="1" noChangeArrowheads="1"/>
          </p:cNvPicPr>
          <p:nvPr/>
        </p:nvPicPr>
        <p:blipFill>
          <a:blip r:embed="rId2">
            <a:lum bright="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585" y="0"/>
            <a:ext cx="682636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17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ATT00142"/>
          <p:cNvPicPr>
            <a:picLocks noChangeAspect="1" noChangeArrowheads="1"/>
          </p:cNvPicPr>
          <p:nvPr/>
        </p:nvPicPr>
        <p:blipFill>
          <a:blip r:embed="rId2">
            <a:lum bright="-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447" y="-19071"/>
            <a:ext cx="8608770" cy="637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17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ATT00133"/>
          <p:cNvPicPr>
            <a:picLocks noChangeAspect="1" noChangeArrowheads="1"/>
          </p:cNvPicPr>
          <p:nvPr/>
        </p:nvPicPr>
        <p:blipFill>
          <a:blip r:embed="rId2">
            <a:lum bright="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670" y="-1439862"/>
            <a:ext cx="7276368" cy="777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/>
          <p:cNvSpPr/>
          <p:nvPr/>
        </p:nvSpPr>
        <p:spPr>
          <a:xfrm>
            <a:off x="1995670" y="-115366"/>
            <a:ext cx="7276368" cy="6480720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414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.pinimg.com/564x/f8/cb/6e/f8cb6e2cd3a76ffba3a2f212aab174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269663" cy="650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040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AZdeco: Pintar paredes interi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5726"/>
            <a:ext cx="11269664" cy="690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kstvak 7"/>
          <p:cNvSpPr txBox="1"/>
          <p:nvPr/>
        </p:nvSpPr>
        <p:spPr>
          <a:xfrm>
            <a:off x="354403" y="5820700"/>
            <a:ext cx="165561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Pps</a:t>
            </a:r>
            <a:r>
              <a:rPr lang="nl-NL" sz="1200" dirty="0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 Mari@</a:t>
            </a: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nne</a:t>
            </a:r>
            <a:endParaRPr lang="nl-NL" sz="1200" dirty="0">
              <a:solidFill>
                <a:srgbClr val="F79646">
                  <a:lumMod val="40000"/>
                  <a:lumOff val="60000"/>
                </a:srgbClr>
              </a:solidFill>
              <a:latin typeface="A Charming Font Superexpanded" pitchFamily="2" charset="0"/>
              <a:cs typeface="Arial" charset="0"/>
            </a:endParaRPr>
          </a:p>
        </p:txBody>
      </p:sp>
      <p:sp>
        <p:nvSpPr>
          <p:cNvPr id="9" name="Gelijkbenige driehoek 8"/>
          <p:cNvSpPr/>
          <p:nvPr/>
        </p:nvSpPr>
        <p:spPr>
          <a:xfrm>
            <a:off x="0" y="3153219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1" name="Gelijkbenige driehoek 10"/>
          <p:cNvSpPr/>
          <p:nvPr/>
        </p:nvSpPr>
        <p:spPr>
          <a:xfrm flipV="1">
            <a:off x="0" y="9750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rot="16200000">
            <a:off x="5284032" y="351669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5400000" flipH="1">
            <a:off x="-351668" y="351670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52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7 formas para que tu casa sobreviva al calor de Tijuana • Amo Tijuan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718"/>
            <a:ext cx="11299862" cy="648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08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ATT00151"/>
          <p:cNvPicPr>
            <a:picLocks noChangeAspect="1" noChangeArrowheads="1"/>
          </p:cNvPicPr>
          <p:nvPr/>
        </p:nvPicPr>
        <p:blipFill>
          <a:blip r:embed="rId2">
            <a:lum bright="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760" y="0"/>
            <a:ext cx="6390055" cy="7273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/>
          <p:cNvSpPr/>
          <p:nvPr/>
        </p:nvSpPr>
        <p:spPr>
          <a:xfrm>
            <a:off x="2351759" y="-115366"/>
            <a:ext cx="6390055" cy="6480720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16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ATT00106"/>
          <p:cNvPicPr>
            <a:picLocks noChangeAspect="1" noChangeArrowheads="1"/>
          </p:cNvPicPr>
          <p:nvPr/>
        </p:nvPicPr>
        <p:blipFill>
          <a:blip r:embed="rId2">
            <a:lum bright="2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" y="-48410"/>
            <a:ext cx="11264504" cy="6385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38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ATT00109"/>
          <p:cNvPicPr>
            <a:picLocks noChangeAspect="1" noChangeArrowheads="1"/>
          </p:cNvPicPr>
          <p:nvPr/>
        </p:nvPicPr>
        <p:blipFill>
          <a:blip r:embed="rId2">
            <a:lum bright="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759" y="-1007814"/>
            <a:ext cx="6656145" cy="734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/>
          <p:cNvSpPr/>
          <p:nvPr/>
        </p:nvSpPr>
        <p:spPr>
          <a:xfrm>
            <a:off x="2261759" y="-85476"/>
            <a:ext cx="6656145" cy="648072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547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430213"/>
            <a:ext cx="11272837" cy="720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164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ATT00121"/>
          <p:cNvPicPr>
            <a:picLocks noChangeAspect="1" noChangeArrowheads="1"/>
          </p:cNvPicPr>
          <p:nvPr/>
        </p:nvPicPr>
        <p:blipFill>
          <a:blip r:embed="rId2">
            <a:lum bright="4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6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tivos geométricos para decorar las paredes | Decoracion de interiores  pintura, Decoración de pared grande, Decoracion de interi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690" y="13568"/>
            <a:ext cx="8686283" cy="646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/>
          <p:nvPr/>
        </p:nvSpPr>
        <p:spPr>
          <a:xfrm>
            <a:off x="-29815" y="0"/>
            <a:ext cx="11497294" cy="63373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20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ATT00130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537" y="0"/>
            <a:ext cx="7898546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/>
          <p:cNvSpPr/>
          <p:nvPr/>
        </p:nvSpPr>
        <p:spPr>
          <a:xfrm>
            <a:off x="1641537" y="0"/>
            <a:ext cx="7898546" cy="6337300"/>
          </a:xfrm>
          <a:prstGeom prst="rec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82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novar la casa con papel pintado y pintura - Pered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858" y="0"/>
            <a:ext cx="6327412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"/>
          <p:cNvSpPr/>
          <p:nvPr/>
        </p:nvSpPr>
        <p:spPr>
          <a:xfrm>
            <a:off x="2106438" y="0"/>
            <a:ext cx="6440831" cy="6480720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356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ATT00124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7" y="-97086"/>
            <a:ext cx="11377364" cy="657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67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.pinimg.com/564x/8b/59/7a/8b597a6bc610a37d4d0807882bd1ff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066" y="-143718"/>
            <a:ext cx="4860763" cy="648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54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mo decorar las paredes de tu casa con papel pintado - Bricolaje10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336" y="-385524"/>
            <a:ext cx="11430000" cy="672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kstvak 7"/>
          <p:cNvSpPr txBox="1"/>
          <p:nvPr/>
        </p:nvSpPr>
        <p:spPr>
          <a:xfrm>
            <a:off x="354403" y="5820700"/>
            <a:ext cx="165561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Pps</a:t>
            </a:r>
            <a:r>
              <a:rPr lang="nl-NL" sz="1200" dirty="0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 Mari@</a:t>
            </a: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nne</a:t>
            </a:r>
            <a:endParaRPr lang="nl-NL" sz="1200" dirty="0">
              <a:solidFill>
                <a:srgbClr val="F79646">
                  <a:lumMod val="40000"/>
                  <a:lumOff val="60000"/>
                </a:srgbClr>
              </a:solidFill>
              <a:latin typeface="A Charming Font Superexpanded" pitchFamily="2" charset="0"/>
              <a:cs typeface="Arial" charset="0"/>
            </a:endParaRPr>
          </a:p>
        </p:txBody>
      </p:sp>
      <p:sp>
        <p:nvSpPr>
          <p:cNvPr id="9" name="Gelijkbenige driehoek 8"/>
          <p:cNvSpPr/>
          <p:nvPr/>
        </p:nvSpPr>
        <p:spPr>
          <a:xfrm>
            <a:off x="0" y="3153219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1" name="Gelijkbenige driehoek 10"/>
          <p:cNvSpPr/>
          <p:nvPr/>
        </p:nvSpPr>
        <p:spPr>
          <a:xfrm flipV="1">
            <a:off x="0" y="9750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rot="16200000">
            <a:off x="5284032" y="351669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5400000" flipH="1">
            <a:off x="-351668" y="351670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56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deas-pintar-pared-tecnica-fanta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343"/>
            <a:ext cx="11269663" cy="653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601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564x/e7/0d/25/e70d251abd011dc1cd29d5166e8b3d1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391" y="-287734"/>
            <a:ext cx="7920880" cy="768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104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apel pintado contemporáneo - COLIBRIS© - LGD01 - con motivos florales /  con motivos de la naturaleza / con motivos anim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03" y="-115366"/>
            <a:ext cx="950505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/>
          <p:nvPr/>
        </p:nvSpPr>
        <p:spPr>
          <a:xfrm>
            <a:off x="882303" y="-115366"/>
            <a:ext cx="9505056" cy="648072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747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.pinimg.com/564x/96/ab/7f/96ab7f1a096e7382efe6e57df0208f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95" y="1166"/>
            <a:ext cx="3892548" cy="635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i.pinimg.com/564x/2f/a4/85/2fa485ca8b7afdea2314e575c9151af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823" y="-32246"/>
            <a:ext cx="4777160" cy="6369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81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ntando AParede Painting The Walls GIF - PintandoAParede Pintando  PaintingTheWalls - Descubre &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11300174" cy="635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91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i.pinimg.com/564x/4f/40/8a/4f408a9670a6aaf1eb3b986c640445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271" y="-143718"/>
            <a:ext cx="4303801" cy="648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i.pinimg.com/564x/83/16/72/831672a375fca81e1ba5edbac8059b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823" y="-1079823"/>
            <a:ext cx="5029200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/>
          <p:nvPr/>
        </p:nvSpPr>
        <p:spPr>
          <a:xfrm>
            <a:off x="-29815" y="0"/>
            <a:ext cx="11497294" cy="63373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41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25756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5" y="5363259"/>
            <a:ext cx="742625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7" y="463170"/>
            <a:ext cx="4840871" cy="376171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855415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25 de abril de 2021</a:t>
            </a:fld>
            <a:endParaRPr lang="es-ES" sz="40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20:19</a:t>
            </a:fld>
            <a:r>
              <a:rPr lang="fr-FR" sz="36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5185318"/>
            <a:ext cx="2475822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8"/>
            <a:ext cx="11269663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760" y="0"/>
            <a:ext cx="6010487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112696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365697"/>
            <a:ext cx="328698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625" y="3872794"/>
            <a:ext cx="2911330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434" y="4506524"/>
            <a:ext cx="1502622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4868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NTANDO POR LAS PARED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PINTANDO POR LAS PAREDES</Template>
  <TotalTime>9</TotalTime>
  <Words>279</Words>
  <Application>Microsoft Office PowerPoint</Application>
  <PresentationFormat>Personalizado</PresentationFormat>
  <Paragraphs>17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PINTANDO POR LAS PAREDES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2021-04-25T18:19:28Z</dcterms:created>
  <dcterms:modified xsi:type="dcterms:W3CDTF">2021-04-25T18:28:44Z</dcterms:modified>
</cp:coreProperties>
</file>