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96" r:id="rId23"/>
    <p:sldId id="295" r:id="rId24"/>
    <p:sldId id="294" r:id="rId25"/>
    <p:sldId id="293" r:id="rId26"/>
    <p:sldId id="292" r:id="rId27"/>
    <p:sldId id="291" r:id="rId28"/>
    <p:sldId id="290" r:id="rId29"/>
    <p:sldId id="289" r:id="rId30"/>
    <p:sldId id="288" r:id="rId31"/>
    <p:sldId id="287" r:id="rId32"/>
    <p:sldId id="286" r:id="rId33"/>
    <p:sldId id="285" r:id="rId34"/>
    <p:sldId id="284" r:id="rId35"/>
    <p:sldId id="283" r:id="rId36"/>
    <p:sldId id="282" r:id="rId37"/>
    <p:sldId id="281" r:id="rId38"/>
    <p:sldId id="280" r:id="rId39"/>
    <p:sldId id="279" r:id="rId40"/>
    <p:sldId id="278" r:id="rId41"/>
    <p:sldId id="258" r:id="rId42"/>
    <p:sldId id="297" r:id="rId4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h4FANFXsakBB/8+7c0b3Q==" hashData="EgF81/3PzrSWMWm0J2vSmq5fjM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097BF-CFE7-4215-BE16-5C4421D8F29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5E23A-D3C4-418B-8C3F-1E3D416B498D}" type="datetimeFigureOut">
              <a:rPr lang="es-ES" smtClean="0"/>
              <a:pPr/>
              <a:t>02/05/2013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1A624-CA2E-4D3A-991E-49CE9C40C7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508E50-3771-463C-B176-49FC99CA784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aadbe_6814d84e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4278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2564904"/>
            <a:ext cx="8269306" cy="1728192"/>
          </a:xfrm>
          <a:prstGeom prst="rect">
            <a:avLst/>
          </a:prstGeom>
          <a:noFill/>
        </p:spPr>
      </p:pic>
      <p:pic>
        <p:nvPicPr>
          <p:cNvPr id="54280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60648"/>
            <a:ext cx="3819525" cy="504056"/>
          </a:xfrm>
          <a:prstGeom prst="rect">
            <a:avLst/>
          </a:prstGeom>
          <a:noFill/>
        </p:spPr>
      </p:pic>
      <p:pic>
        <p:nvPicPr>
          <p:cNvPr id="54282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24475" y="6353174"/>
            <a:ext cx="3819525" cy="504826"/>
          </a:xfrm>
          <a:prstGeom prst="rect">
            <a:avLst/>
          </a:prstGeom>
          <a:noFill/>
        </p:spPr>
      </p:pic>
      <p:pic>
        <p:nvPicPr>
          <p:cNvPr id="54283" name="Picture 11" descr="C:\Users\Usuario\Downloads\ZNECESARIO PARA PPS\jvxyysq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5444415"/>
            <a:ext cx="1501934" cy="141358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  <p:sndAc>
      <p:stSnd>
        <p:snd r:embed="rId2" name="Ray Conniff &amp; Orchestra - Mack The Knife (Album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dc3_c5a0d59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dc5_de7326a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dcb_d5559ca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dcc_6740b50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dd3_57b508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85_e60c30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87_2f11be5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2_22837f2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7_d924aaf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8_d2c4dd0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c_740d1ef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d_7c7c53f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99_5f8a685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a1_19a8688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a5_7c7fed3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a9_45efbf4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b3_e2d193e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ecc_fdd02fa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5f_fe2dc32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6d_d59cf29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56_9b6b8b2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62_3d8e23f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63_66cddde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71_2c3f275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7c_863ba8d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8b_6fc5afe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86_ace6c10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89_444c545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92_314e107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98_4e832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b5_b94b78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b6_413ae3e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afb8_31cf279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a0_b155e1b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8e_4bece2f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9e_d7264ad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72_a321139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74_9753788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b078_b91e7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3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60</Words>
  <Application>Microsoft Office PowerPoint</Application>
  <PresentationFormat>Presentación en pantalla (4:3)</PresentationFormat>
  <Paragraphs>28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2013-05-02T10:11:37Z</dcterms:created>
  <dcterms:modified xsi:type="dcterms:W3CDTF">2013-05-02T11:20:56Z</dcterms:modified>
</cp:coreProperties>
</file>