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59" r:id="rId12"/>
    <p:sldId id="258" r:id="rId13"/>
    <p:sldId id="257" r:id="rId14"/>
    <p:sldId id="268" r:id="rId15"/>
    <p:sldId id="288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95" r:id="rId36"/>
    <p:sldId id="294" r:id="rId37"/>
    <p:sldId id="293" r:id="rId38"/>
    <p:sldId id="292" r:id="rId39"/>
    <p:sldId id="291" r:id="rId40"/>
    <p:sldId id="290" r:id="rId41"/>
    <p:sldId id="289" r:id="rId42"/>
    <p:sldId id="296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DxjqBXSS5Y8pMPEZFAYfw==" hashData="wIOMfLosxk2MEjTivGPxED5h0S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61EA80-6C59-47CA-857E-9212BCCB5D5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5B07F-D0B9-40FB-8A4A-90C26D97B898}" type="datetimeFigureOut">
              <a:rPr lang="es-ES" smtClean="0"/>
              <a:pPr/>
              <a:t>04/05/2013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509C5-C7E5-4A0F-BDF3-F3FC233A3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DE20CF-9BE4-4763-AFDD-AFA13EE2CB7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9ffac_8ce5b66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84984"/>
            <a:ext cx="9157833" cy="1029841"/>
          </a:xfrm>
          <a:prstGeom prst="rect">
            <a:avLst/>
          </a:prstGeom>
          <a:noFill/>
        </p:spPr>
      </p:pic>
      <p:pic>
        <p:nvPicPr>
          <p:cNvPr id="5428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1700808"/>
            <a:ext cx="5857425" cy="1224136"/>
          </a:xfrm>
          <a:prstGeom prst="rect">
            <a:avLst/>
          </a:prstGeom>
          <a:noFill/>
        </p:spPr>
      </p:pic>
      <p:pic>
        <p:nvPicPr>
          <p:cNvPr id="54282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548680"/>
            <a:ext cx="4981575" cy="504826"/>
          </a:xfrm>
          <a:prstGeom prst="rect">
            <a:avLst/>
          </a:prstGeom>
          <a:noFill/>
        </p:spPr>
      </p:pic>
      <p:pic>
        <p:nvPicPr>
          <p:cNvPr id="54284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6219825"/>
            <a:ext cx="47625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percy faith - summer place (1960)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d992_bc3eabc1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d994_5d307475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8cff6_cf59eeb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d00c_2496263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d00d_7b43aad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d01b_5ca7fc5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d01f_33f4a25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f4f_d2d29ec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f47_6aaaef1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f50_b336261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f52_c8cb9ad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f54_d82831f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f55_da666cf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f56_bfe19e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fa3_dd7b000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fad_626cf7a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7e94_58e69f27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7e64_945766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03a9_123058e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14cf_a40bd7b1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51b3_3b4662f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422b_76880af4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393f_2d7366f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14e_9f4b9ea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14f_f7f22f6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4231_30b3f707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0ae_859f629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4f5c_65ec234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4f65_535dbd9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4f76_f1894c3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51ce_976c93c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51d0_b2b9ccf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a6f2_82c96d6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545e_eded0b8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5058_d87ad42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6ed_770eab7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6ee_4e4603d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6f4_6682c7d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72c_9ffffed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4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2013-05-03T09:14:30Z</dcterms:created>
  <dcterms:modified xsi:type="dcterms:W3CDTF">2013-05-04T08:45:42Z</dcterms:modified>
</cp:coreProperties>
</file>