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9"/>
  </p:notesMasterIdLst>
  <p:sldIdLst>
    <p:sldId id="256" r:id="rId3"/>
    <p:sldId id="383" r:id="rId4"/>
    <p:sldId id="320" r:id="rId5"/>
    <p:sldId id="321" r:id="rId6"/>
    <p:sldId id="322" r:id="rId7"/>
    <p:sldId id="323" r:id="rId8"/>
    <p:sldId id="324" r:id="rId9"/>
    <p:sldId id="325" r:id="rId10"/>
    <p:sldId id="326" r:id="rId11"/>
    <p:sldId id="327" r:id="rId12"/>
    <p:sldId id="328" r:id="rId13"/>
    <p:sldId id="329" r:id="rId14"/>
    <p:sldId id="330" r:id="rId15"/>
    <p:sldId id="331" r:id="rId16"/>
    <p:sldId id="332" r:id="rId17"/>
    <p:sldId id="333" r:id="rId18"/>
    <p:sldId id="334" r:id="rId19"/>
    <p:sldId id="335" r:id="rId20"/>
    <p:sldId id="336" r:id="rId21"/>
    <p:sldId id="337" r:id="rId22"/>
    <p:sldId id="338" r:id="rId23"/>
    <p:sldId id="339" r:id="rId24"/>
    <p:sldId id="340" r:id="rId25"/>
    <p:sldId id="341" r:id="rId26"/>
    <p:sldId id="342" r:id="rId27"/>
    <p:sldId id="343" r:id="rId28"/>
    <p:sldId id="344" r:id="rId29"/>
    <p:sldId id="345" r:id="rId30"/>
    <p:sldId id="346" r:id="rId31"/>
    <p:sldId id="347" r:id="rId32"/>
    <p:sldId id="348" r:id="rId33"/>
    <p:sldId id="349" r:id="rId34"/>
    <p:sldId id="350" r:id="rId35"/>
    <p:sldId id="351" r:id="rId36"/>
    <p:sldId id="352" r:id="rId37"/>
    <p:sldId id="353" r:id="rId38"/>
    <p:sldId id="354" r:id="rId39"/>
    <p:sldId id="355" r:id="rId40"/>
    <p:sldId id="356" r:id="rId41"/>
    <p:sldId id="357" r:id="rId42"/>
    <p:sldId id="358" r:id="rId43"/>
    <p:sldId id="359" r:id="rId44"/>
    <p:sldId id="360" r:id="rId45"/>
    <p:sldId id="361" r:id="rId46"/>
    <p:sldId id="362" r:id="rId47"/>
    <p:sldId id="364" r:id="rId48"/>
    <p:sldId id="365" r:id="rId49"/>
    <p:sldId id="366" r:id="rId50"/>
    <p:sldId id="367" r:id="rId51"/>
    <p:sldId id="368" r:id="rId52"/>
    <p:sldId id="369" r:id="rId53"/>
    <p:sldId id="370" r:id="rId54"/>
    <p:sldId id="371" r:id="rId55"/>
    <p:sldId id="372" r:id="rId56"/>
    <p:sldId id="373" r:id="rId57"/>
    <p:sldId id="374" r:id="rId58"/>
    <p:sldId id="375" r:id="rId59"/>
    <p:sldId id="376" r:id="rId60"/>
    <p:sldId id="377" r:id="rId61"/>
    <p:sldId id="378" r:id="rId62"/>
    <p:sldId id="379" r:id="rId63"/>
    <p:sldId id="382" r:id="rId64"/>
    <p:sldId id="381" r:id="rId65"/>
    <p:sldId id="380" r:id="rId66"/>
    <p:sldId id="319" r:id="rId67"/>
    <p:sldId id="384" r:id="rId68"/>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uiqjQ5JGPrQZ2pzMQZdCsw==" hashData="9p6vmv+1Esjaw9OqdsLUTBu18Nk="/>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CCFF"/>
    <a:srgbClr val="0066FF"/>
    <a:srgbClr val="0000FF"/>
    <a:srgbClr val="00FF00"/>
    <a:srgbClr val="00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601" autoAdjust="0"/>
    <p:restoredTop sz="94660"/>
  </p:normalViewPr>
  <p:slideViewPr>
    <p:cSldViewPr>
      <p:cViewPr>
        <p:scale>
          <a:sx n="60" d="100"/>
          <a:sy n="60" d="100"/>
        </p:scale>
        <p:origin x="619" y="494"/>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72E5BF86-49EE-43CC-8127-00474BD7055A}" type="datetimeFigureOut">
              <a:rPr lang="es-ES"/>
              <a:pPr/>
              <a:t>01/12/2023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85116EDA-EDB1-499B-8093-0DF459F7305F}"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1683"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1684" name="3 Marcador de número de diapositiva"/>
          <p:cNvSpPr>
            <a:spLocks noGrp="1"/>
          </p:cNvSpPr>
          <p:nvPr>
            <p:ph type="sldNum" sz="quarter" idx="5"/>
          </p:nvPr>
        </p:nvSpPr>
        <p:spPr bwMode="auto">
          <a:noFill/>
          <a:ln>
            <a:miter lim="800000"/>
            <a:headEnd/>
            <a:tailEnd/>
          </a:ln>
        </p:spPr>
        <p:txBody>
          <a:bodyPr/>
          <a:lstStyle/>
          <a:p>
            <a:fld id="{03383A56-B02D-4C5F-B33F-68C11B3254D6}" type="slidenum">
              <a:rPr lang="es-CL">
                <a:cs typeface="Arial" charset="0"/>
              </a:rPr>
              <a:pPr/>
              <a:t>49</a:t>
            </a:fld>
            <a:endParaRPr lang="es-CL">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237BFB29-825C-49C9-AE19-1964EF0911F7}" type="datetimeFigureOut">
              <a:rPr lang="es-ES"/>
              <a:pPr/>
              <a:t>01/12/2023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3EF9136-41F6-4A32-BCF1-E0965FB59E79}" type="slidenum">
              <a:rPr lang="es-ES"/>
              <a:pPr/>
              <a:t>‹Nº›</a:t>
            </a:fld>
            <a:endParaRPr lang="es-ES"/>
          </a:p>
        </p:txBody>
      </p:sp>
    </p:spTree>
  </p:cSld>
  <p:clrMapOvr>
    <a:masterClrMapping/>
  </p:clrMapOvr>
  <p:transition advTm="15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07A0222F-039A-4FF9-BCAD-744155C2B99D}" type="datetimeFigureOut">
              <a:rPr lang="es-ES"/>
              <a:pPr/>
              <a:t>01/12/2023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1A4D81BE-F72B-41D3-913A-BEA8974F86BF}" type="slidenum">
              <a:rPr lang="es-ES"/>
              <a:pPr/>
              <a:t>‹Nº›</a:t>
            </a:fld>
            <a:endParaRPr lang="es-ES"/>
          </a:p>
        </p:txBody>
      </p:sp>
    </p:spTree>
  </p:cSld>
  <p:clrMapOvr>
    <a:masterClrMapping/>
  </p:clrMapOvr>
  <p:transition advTm="15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40ECD0C1-7C71-41DE-84A8-D82594545C9B}" type="datetimeFigureOut">
              <a:rPr lang="es-ES"/>
              <a:pPr/>
              <a:t>01/12/2023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2D7B87F-F472-443B-8E31-5F21D8B7EA88}" type="slidenum">
              <a:rPr lang="es-ES"/>
              <a:pPr/>
              <a:t>‹Nº›</a:t>
            </a:fld>
            <a:endParaRPr lang="es-ES"/>
          </a:p>
        </p:txBody>
      </p:sp>
    </p:spTree>
  </p:cSld>
  <p:clrMapOvr>
    <a:masterClrMapping/>
  </p:clrMapOvr>
  <p:transition advTm="15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3FED783A-49F0-4BF0-B449-6C177D627BF7}" type="datetimeFigureOut">
              <a:rPr lang="es-ES"/>
              <a:pPr/>
              <a:t>01/12/2023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7B63067E-0912-4D66-96BE-4AE4545A37BB}" type="slidenum">
              <a:rPr lang="es-ES"/>
              <a:pPr/>
              <a:t>‹Nº›</a:t>
            </a:fld>
            <a:endParaRPr lang="es-ES"/>
          </a:p>
        </p:txBody>
      </p:sp>
    </p:spTree>
  </p:cSld>
  <p:clrMapOvr>
    <a:masterClrMapping/>
  </p:clrMapOvr>
  <p:transition advTm="15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D4820A1F-6180-41B8-8019-F312E3D69D58}" type="datetimeFigureOut">
              <a:rPr lang="es-ES"/>
              <a:pPr/>
              <a:t>01/12/2023</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8FA63729-FF1C-46DA-B73C-5C1B2642B5FA}" type="slidenum">
              <a:rPr lang="es-ES"/>
              <a:pPr/>
              <a:t>‹Nº›</a:t>
            </a:fld>
            <a:endParaRPr lang="es-ES"/>
          </a:p>
        </p:txBody>
      </p:sp>
    </p:spTree>
  </p:cSld>
  <p:clrMapOvr>
    <a:masterClrMapping/>
  </p:clrMapOvr>
  <p:transition advTm="15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66BC41E6-2D2E-4426-B09F-0FA10C765A11}" type="datetimeFigureOut">
              <a:rPr lang="es-ES"/>
              <a:pPr/>
              <a:t>01/12/2023</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02D06F4F-A0D4-4FF3-85FC-7E747CFF5656}" type="slidenum">
              <a:rPr lang="es-ES"/>
              <a:pPr/>
              <a:t>‹Nº›</a:t>
            </a:fld>
            <a:endParaRPr lang="es-ES"/>
          </a:p>
        </p:txBody>
      </p:sp>
    </p:spTree>
  </p:cSld>
  <p:clrMapOvr>
    <a:masterClrMapping/>
  </p:clrMapOvr>
  <p:transition advTm="15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43B05629-CA0A-40CF-9091-31F72E0FDCD5}" type="datetimeFigureOut">
              <a:rPr lang="es-ES"/>
              <a:pPr/>
              <a:t>01/12/2023</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302514A9-E3D4-4B19-92CE-2B1BB321E532}" type="slidenum">
              <a:rPr lang="es-ES"/>
              <a:pPr/>
              <a:t>‹Nº›</a:t>
            </a:fld>
            <a:endParaRPr lang="es-ES"/>
          </a:p>
        </p:txBody>
      </p:sp>
    </p:spTree>
  </p:cSld>
  <p:clrMapOvr>
    <a:masterClrMapping/>
  </p:clrMapOvr>
  <p:transition advTm="15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E39D45BE-AD6F-4859-B787-AF771B84E9B6}" type="datetimeFigureOut">
              <a:rPr lang="es-ES"/>
              <a:pPr/>
              <a:t>01/12/2023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6D6B8C31-780D-44F7-82FA-4080C4D1342A}" type="slidenum">
              <a:rPr lang="es-ES"/>
              <a:pPr/>
              <a:t>‹Nº›</a:t>
            </a:fld>
            <a:endParaRPr lang="es-ES"/>
          </a:p>
        </p:txBody>
      </p:sp>
    </p:spTree>
  </p:cSld>
  <p:clrMapOvr>
    <a:masterClrMapping/>
  </p:clrMapOvr>
  <p:transition advTm="15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581AFC0E-6287-4D86-8107-0DB4F925787F}" type="datetimeFigureOut">
              <a:rPr lang="es-ES"/>
              <a:pPr/>
              <a:t>01/12/2023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001C09E8-5217-4E6C-A366-C9033F02C246}" type="slidenum">
              <a:rPr lang="es-ES"/>
              <a:pPr/>
              <a:t>‹Nº›</a:t>
            </a:fld>
            <a:endParaRPr lang="es-ES"/>
          </a:p>
        </p:txBody>
      </p:sp>
    </p:spTree>
  </p:cSld>
  <p:clrMapOvr>
    <a:masterClrMapping/>
  </p:clrMapOvr>
  <p:transition advTm="15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C4894D4B-5E04-4195-93AF-73135945EFC8}" type="datetimeFigureOut">
              <a:rPr lang="es-ES"/>
              <a:pPr/>
              <a:t>01/12/2023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68C7A279-CD0D-4F79-A545-15D116FB5778}" type="slidenum">
              <a:rPr lang="es-ES"/>
              <a:pPr/>
              <a:t>‹Nº›</a:t>
            </a:fld>
            <a:endParaRPr lang="es-ES"/>
          </a:p>
        </p:txBody>
      </p:sp>
    </p:spTree>
  </p:cSld>
  <p:clrMapOvr>
    <a:masterClrMapping/>
  </p:clrMapOvr>
  <p:transition advTm="15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45644AE7-731F-4D63-88AB-23BB11127E17}" type="datetimeFigureOut">
              <a:rPr lang="es-ES"/>
              <a:pPr/>
              <a:t>01/12/2023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547FE208-9D9A-41E3-802E-5946086F9585}" type="slidenum">
              <a:rPr lang="es-ES"/>
              <a:pPr/>
              <a:t>‹Nº›</a:t>
            </a:fld>
            <a:endParaRPr lang="es-ES"/>
          </a:p>
        </p:txBody>
      </p:sp>
    </p:spTree>
  </p:cSld>
  <p:clrMapOvr>
    <a:masterClrMapping/>
  </p:clrMapOvr>
  <p:transition advTm="15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C0D2A1A3-5365-45B1-87BC-5E74B0BEEE91}" type="datetimeFigureOut">
              <a:rPr lang="es-ES"/>
              <a:pPr/>
              <a:t>01/12/2023</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EFEB1CF5-B449-4F07-B869-FFB9FC940E1B}"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advTm="15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hyperlink" Target="http://www.youtube.com/user/tapiolga?feature=mhee" TargetMode="External"/><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hyperlink" Target="https://vk.com/mispps" TargetMode="External"/><Relationship Id="rId3" Type="http://schemas.openxmlformats.org/officeDocument/2006/relationships/image" Target="../media/image67.png"/><Relationship Id="rId7" Type="http://schemas.openxmlformats.org/officeDocument/2006/relationships/hyperlink" Target="https://www.facebook.com/mispps" TargetMode="External"/><Relationship Id="rId12" Type="http://schemas.openxmlformats.org/officeDocument/2006/relationships/image" Target="../media/image7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9.png"/><Relationship Id="rId11" Type="http://schemas.openxmlformats.org/officeDocument/2006/relationships/hyperlink" Target="https://plus.google.com/+Mispps/" TargetMode="External"/><Relationship Id="rId5" Type="http://schemas.openxmlformats.org/officeDocument/2006/relationships/image" Target="../media/image68.png"/><Relationship Id="rId10" Type="http://schemas.openxmlformats.org/officeDocument/2006/relationships/image" Target="../media/image7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WordArt 3"/>
          <p:cNvSpPr>
            <a:spLocks noChangeArrowheads="1" noChangeShapeType="1" noTextEdit="1"/>
          </p:cNvSpPr>
          <p:nvPr/>
        </p:nvSpPr>
        <p:spPr bwMode="auto">
          <a:xfrm>
            <a:off x="899593" y="157200"/>
            <a:ext cx="7560839" cy="1074208"/>
          </a:xfrm>
          <a:prstGeom prst="rect">
            <a:avLst/>
          </a:prstGeom>
        </p:spPr>
        <p:txBody>
          <a:bodyPr wrap="none" fromWordArt="1">
            <a:prstTxWarp prst="textTriangle">
              <a:avLst>
                <a:gd name="adj" fmla="val 50000"/>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Pesca en altamar y otros sitios </a:t>
            </a:r>
          </a:p>
        </p:txBody>
      </p:sp>
      <p:sp>
        <p:nvSpPr>
          <p:cNvPr id="69636" name="WordArt 4"/>
          <p:cNvSpPr>
            <a:spLocks noChangeArrowheads="1" noChangeShapeType="1" noTextEdit="1"/>
          </p:cNvSpPr>
          <p:nvPr/>
        </p:nvSpPr>
        <p:spPr bwMode="auto">
          <a:xfrm>
            <a:off x="827584" y="1489348"/>
            <a:ext cx="7704137" cy="720990"/>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a:t>
            </a:r>
            <a:r>
              <a:rPr lang="es-ES" sz="3200" kern="10" dirty="0" err="1">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internét</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  </a:t>
            </a:r>
          </a:p>
        </p:txBody>
      </p:sp>
      <p:sp>
        <p:nvSpPr>
          <p:cNvPr id="69637" name="WordArt 5"/>
          <p:cNvSpPr>
            <a:spLocks noChangeArrowheads="1" noChangeShapeType="1" noTextEdit="1"/>
          </p:cNvSpPr>
          <p:nvPr/>
        </p:nvSpPr>
        <p:spPr bwMode="auto">
          <a:xfrm>
            <a:off x="1115616" y="2641476"/>
            <a:ext cx="7129463" cy="768045"/>
          </a:xfrm>
          <a:prstGeom prst="rect">
            <a:avLst/>
          </a:prstGeom>
        </p:spPr>
        <p:txBody>
          <a:bodyPr wrap="none" fromWordArt="1">
            <a:prstTxWarp prst="textFadeUp">
              <a:avLst>
                <a:gd name="adj" fmla="val 7347"/>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Creado y Realizado por: </a:t>
            </a:r>
          </a:p>
        </p:txBody>
      </p:sp>
      <p:sp>
        <p:nvSpPr>
          <p:cNvPr id="69638" name="WordArt 6"/>
          <p:cNvSpPr>
            <a:spLocks noChangeArrowheads="1" noChangeShapeType="1" noTextEdit="1"/>
          </p:cNvSpPr>
          <p:nvPr/>
        </p:nvSpPr>
        <p:spPr bwMode="auto">
          <a:xfrm>
            <a:off x="1403648" y="3865612"/>
            <a:ext cx="6481763" cy="59928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2700000">
                    <a:srgbClr val="009900"/>
                  </a:prstShdw>
                </a:effectLst>
                <a:latin typeface="High Tower Text"/>
              </a:rPr>
              <a:t> </a:t>
            </a:r>
            <a:r>
              <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2700000">
                    <a:srgbClr val="009900"/>
                  </a:prstShdw>
                  <a:reflection blurRad="6350" stA="60000" endA="900" endPos="58000" dir="5400000" sy="-100000" algn="bl" rotWithShape="0"/>
                </a:effectLst>
                <a:latin typeface="High Tower Text"/>
              </a:rPr>
              <a:t>V I C E N T E  G A R C Í A  </a:t>
            </a:r>
          </a:p>
        </p:txBody>
      </p:sp>
      <p:sp>
        <p:nvSpPr>
          <p:cNvPr id="69639" name="WordArt 7"/>
          <p:cNvSpPr>
            <a:spLocks noChangeArrowheads="1" noChangeShapeType="1" noTextEdit="1"/>
          </p:cNvSpPr>
          <p:nvPr/>
        </p:nvSpPr>
        <p:spPr bwMode="auto">
          <a:xfrm>
            <a:off x="2627313" y="4585692"/>
            <a:ext cx="4032250" cy="732433"/>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rPr>
              <a:t> </a:t>
            </a: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600" i="1"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250" advTm="15000">
        <p:split orient="vert"/>
      </p:transition>
    </mc:Choice>
    <mc:Fallback>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69635"/>
                                        </p:tgtEl>
                                        <p:attrNameLst>
                                          <p:attrName>style.visibility</p:attrName>
                                        </p:attrNameLst>
                                      </p:cBhvr>
                                      <p:to>
                                        <p:strVal val="visible"/>
                                      </p:to>
                                    </p:set>
                                    <p:anim calcmode="lin" valueType="num">
                                      <p:cBhvr>
                                        <p:cTn id="7" dur="2000" fill="hold"/>
                                        <p:tgtEl>
                                          <p:spTgt spid="69635"/>
                                        </p:tgtEl>
                                        <p:attrNameLst>
                                          <p:attrName>ppt_w</p:attrName>
                                        </p:attrNameLst>
                                      </p:cBhvr>
                                      <p:tavLst>
                                        <p:tav tm="0">
                                          <p:val>
                                            <p:strVal val="4*#ppt_w"/>
                                          </p:val>
                                        </p:tav>
                                        <p:tav tm="100000">
                                          <p:val>
                                            <p:strVal val="#ppt_w"/>
                                          </p:val>
                                        </p:tav>
                                      </p:tavLst>
                                    </p:anim>
                                    <p:anim calcmode="lin" valueType="num">
                                      <p:cBhvr>
                                        <p:cTn id="8" dur="2000" fill="hold"/>
                                        <p:tgtEl>
                                          <p:spTgt spid="69635"/>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69636"/>
                                        </p:tgtEl>
                                        <p:attrNameLst>
                                          <p:attrName>style.visibility</p:attrName>
                                        </p:attrNameLst>
                                      </p:cBhvr>
                                      <p:to>
                                        <p:strVal val="visible"/>
                                      </p:to>
                                    </p:set>
                                    <p:anim calcmode="lin" valueType="num">
                                      <p:cBhvr>
                                        <p:cTn id="12" dur="2000" fill="hold"/>
                                        <p:tgtEl>
                                          <p:spTgt spid="69636"/>
                                        </p:tgtEl>
                                        <p:attrNameLst>
                                          <p:attrName>ppt_w</p:attrName>
                                        </p:attrNameLst>
                                      </p:cBhvr>
                                      <p:tavLst>
                                        <p:tav tm="0">
                                          <p:val>
                                            <p:strVal val="#ppt_w*0.70"/>
                                          </p:val>
                                        </p:tav>
                                        <p:tav tm="100000">
                                          <p:val>
                                            <p:strVal val="#ppt_w"/>
                                          </p:val>
                                        </p:tav>
                                      </p:tavLst>
                                    </p:anim>
                                    <p:anim calcmode="lin" valueType="num">
                                      <p:cBhvr>
                                        <p:cTn id="13" dur="2000" fill="hold"/>
                                        <p:tgtEl>
                                          <p:spTgt spid="69636"/>
                                        </p:tgtEl>
                                        <p:attrNameLst>
                                          <p:attrName>ppt_h</p:attrName>
                                        </p:attrNameLst>
                                      </p:cBhvr>
                                      <p:tavLst>
                                        <p:tav tm="0">
                                          <p:val>
                                            <p:strVal val="#ppt_h"/>
                                          </p:val>
                                        </p:tav>
                                        <p:tav tm="100000">
                                          <p:val>
                                            <p:strVal val="#ppt_h"/>
                                          </p:val>
                                        </p:tav>
                                      </p:tavLst>
                                    </p:anim>
                                    <p:animEffect transition="in" filter="fade">
                                      <p:cBhvr>
                                        <p:cTn id="14" dur="2000"/>
                                        <p:tgtEl>
                                          <p:spTgt spid="69636"/>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69637"/>
                                        </p:tgtEl>
                                        <p:attrNameLst>
                                          <p:attrName>style.visibility</p:attrName>
                                        </p:attrNameLst>
                                      </p:cBhvr>
                                      <p:to>
                                        <p:strVal val="visible"/>
                                      </p:to>
                                    </p:set>
                                    <p:animEffect transition="in" filter="fade">
                                      <p:cBhvr>
                                        <p:cTn id="18" dur="2000"/>
                                        <p:tgtEl>
                                          <p:spTgt spid="69637"/>
                                        </p:tgtEl>
                                      </p:cBhvr>
                                    </p:animEffect>
                                    <p:anim calcmode="lin" valueType="num">
                                      <p:cBhvr>
                                        <p:cTn id="19" dur="2000" fill="hold"/>
                                        <p:tgtEl>
                                          <p:spTgt spid="69637"/>
                                        </p:tgtEl>
                                        <p:attrNameLst>
                                          <p:attrName>ppt_x</p:attrName>
                                        </p:attrNameLst>
                                      </p:cBhvr>
                                      <p:tavLst>
                                        <p:tav tm="0">
                                          <p:val>
                                            <p:strVal val="#ppt_x"/>
                                          </p:val>
                                        </p:tav>
                                        <p:tav tm="100000">
                                          <p:val>
                                            <p:strVal val="#ppt_x"/>
                                          </p:val>
                                        </p:tav>
                                      </p:tavLst>
                                    </p:anim>
                                    <p:anim calcmode="lin" valueType="num">
                                      <p:cBhvr>
                                        <p:cTn id="20" dur="2000" fill="hold"/>
                                        <p:tgtEl>
                                          <p:spTgt spid="69637"/>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69638"/>
                                        </p:tgtEl>
                                        <p:attrNameLst>
                                          <p:attrName>style.visibility</p:attrName>
                                        </p:attrNameLst>
                                      </p:cBhvr>
                                      <p:to>
                                        <p:strVal val="visible"/>
                                      </p:to>
                                    </p:set>
                                    <p:anim from="(-#ppt_w/2)" to="(#ppt_x)" calcmode="lin" valueType="num">
                                      <p:cBhvr>
                                        <p:cTn id="24" dur="1200" fill="hold">
                                          <p:stCondLst>
                                            <p:cond delay="0"/>
                                          </p:stCondLst>
                                        </p:cTn>
                                        <p:tgtEl>
                                          <p:spTgt spid="69638"/>
                                        </p:tgtEl>
                                        <p:attrNameLst>
                                          <p:attrName>ppt_x</p:attrName>
                                        </p:attrNameLst>
                                      </p:cBhvr>
                                    </p:anim>
                                    <p:anim from="0" to="-1.0" calcmode="lin" valueType="num">
                                      <p:cBhvr>
                                        <p:cTn id="25" dur="400" decel="50000" autoRev="1" fill="hold">
                                          <p:stCondLst>
                                            <p:cond delay="1200"/>
                                          </p:stCondLst>
                                        </p:cTn>
                                        <p:tgtEl>
                                          <p:spTgt spid="69638"/>
                                        </p:tgtEl>
                                        <p:attrNameLst>
                                          <p:attrName>xshear</p:attrName>
                                        </p:attrNameLst>
                                      </p:cBhvr>
                                    </p:anim>
                                    <p:animScale>
                                      <p:cBhvr>
                                        <p:cTn id="26" dur="400" decel="100000" autoRev="1" fill="hold">
                                          <p:stCondLst>
                                            <p:cond delay="1200"/>
                                          </p:stCondLst>
                                        </p:cTn>
                                        <p:tgtEl>
                                          <p:spTgt spid="69638"/>
                                        </p:tgtEl>
                                      </p:cBhvr>
                                      <p:from x="100000" y="100000"/>
                                      <p:to x="80000" y="100000"/>
                                    </p:animScale>
                                    <p:anim by="(#ppt_h/3+#ppt_w*0.1)" calcmode="lin" valueType="num">
                                      <p:cBhvr additive="sum">
                                        <p:cTn id="27" dur="400" decel="100000" autoRev="1" fill="hold">
                                          <p:stCondLst>
                                            <p:cond delay="1200"/>
                                          </p:stCondLst>
                                        </p:cTn>
                                        <p:tgtEl>
                                          <p:spTgt spid="69638"/>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69639"/>
                                        </p:tgtEl>
                                        <p:attrNameLst>
                                          <p:attrName>style.visibility</p:attrName>
                                        </p:attrNameLst>
                                      </p:cBhvr>
                                      <p:to>
                                        <p:strVal val="visible"/>
                                      </p:to>
                                    </p:set>
                                    <p:anim calcmode="lin" valueType="num">
                                      <p:cBhvr>
                                        <p:cTn id="31" dur="1000" fill="hold"/>
                                        <p:tgtEl>
                                          <p:spTgt spid="69639"/>
                                        </p:tgtEl>
                                        <p:attrNameLst>
                                          <p:attrName>ppt_w</p:attrName>
                                        </p:attrNameLst>
                                      </p:cBhvr>
                                      <p:tavLst>
                                        <p:tav tm="0">
                                          <p:val>
                                            <p:fltVal val="0"/>
                                          </p:val>
                                        </p:tav>
                                        <p:tav tm="100000">
                                          <p:val>
                                            <p:strVal val="#ppt_w"/>
                                          </p:val>
                                        </p:tav>
                                      </p:tavLst>
                                    </p:anim>
                                    <p:anim calcmode="lin" valueType="num">
                                      <p:cBhvr>
                                        <p:cTn id="32" dur="1000" fill="hold"/>
                                        <p:tgtEl>
                                          <p:spTgt spid="6963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1763688" y="121196"/>
            <a:ext cx="5545138" cy="707886"/>
          </a:xfrm>
          <a:prstGeom prst="rect">
            <a:avLst/>
          </a:prstGeom>
          <a:noFill/>
        </p:spPr>
        <p:txBody>
          <a:bodyPr>
            <a:spAutoFit/>
            <a:scene3d>
              <a:camera prst="perspectiveRelaxedModerately"/>
              <a:lightRig rig="threePt" dir="t"/>
            </a:scene3d>
            <a:sp3d extrusionH="57150">
              <a:bevelT w="38100" h="38100" prst="angle"/>
            </a:sp3d>
          </a:bodyPr>
          <a:lstStyle/>
          <a:p>
            <a:pPr>
              <a:defRPr/>
            </a:pPr>
            <a:r>
              <a:rPr lang="es-ES" sz="4000" b="1" dirty="0" smtClean="0">
                <a:solidFill>
                  <a:srgbClr val="C00000"/>
                </a:solidFill>
                <a:effectLst>
                  <a:outerShdw blurRad="38100" dist="38100" dir="2700000" algn="tl">
                    <a:srgbClr val="FFFFFF"/>
                  </a:outerShdw>
                  <a:reflection blurRad="6350" stA="60000" endA="900" endPos="58000" dir="5400000" sy="-100000" algn="bl" rotWithShape="0"/>
                </a:effectLst>
              </a:rPr>
              <a:t> </a:t>
            </a:r>
            <a:r>
              <a:rPr lang="es-ES" sz="4000" b="1" dirty="0" smtClean="0">
                <a:solidFill>
                  <a:schemeClr val="bg2">
                    <a:lumMod val="60000"/>
                    <a:lumOff val="40000"/>
                  </a:schemeClr>
                </a:solidFill>
                <a:effectLst>
                  <a:outerShdw blurRad="38100" dist="38100" dir="2700000" algn="tl">
                    <a:srgbClr val="FFFFFF"/>
                  </a:outerShdw>
                  <a:reflection blurRad="6350" stA="60000" endA="900" endPos="58000" dir="5400000" sy="-100000" algn="bl" rotWithShape="0"/>
                </a:effectLst>
              </a:rPr>
              <a:t>PESCA </a:t>
            </a:r>
            <a:r>
              <a:rPr lang="es-ES" sz="4000" b="1" dirty="0">
                <a:solidFill>
                  <a:schemeClr val="bg2">
                    <a:lumMod val="60000"/>
                    <a:lumOff val="40000"/>
                  </a:schemeClr>
                </a:solidFill>
                <a:effectLst>
                  <a:outerShdw blurRad="38100" dist="38100" dir="2700000" algn="tl">
                    <a:srgbClr val="FFFFFF"/>
                  </a:outerShdw>
                  <a:reflection blurRad="6350" stA="60000" endA="900" endPos="58000" dir="5400000" sy="-100000" algn="bl" rotWithShape="0"/>
                </a:effectLst>
              </a:rPr>
              <a:t>EN ALTAMAR</a:t>
            </a:r>
            <a:endParaRPr lang="es-ES" sz="4000" dirty="0">
              <a:solidFill>
                <a:schemeClr val="bg2">
                  <a:lumMod val="60000"/>
                  <a:lumOff val="40000"/>
                </a:schemeClr>
              </a:solidFill>
              <a:effectLst>
                <a:outerShdw blurRad="38100" dist="38100" dir="2700000" algn="tl">
                  <a:srgbClr val="FFFFFF"/>
                </a:outerShdw>
                <a:reflection blurRad="6350" stA="60000" endA="900" endPos="58000" dir="5400000" sy="-100000" algn="bl" rotWithShape="0"/>
              </a:effectLst>
            </a:endParaRPr>
          </a:p>
        </p:txBody>
      </p:sp>
      <p:sp>
        <p:nvSpPr>
          <p:cNvPr id="6" name="5 CuadroTexto"/>
          <p:cNvSpPr txBox="1"/>
          <p:nvPr/>
        </p:nvSpPr>
        <p:spPr>
          <a:xfrm>
            <a:off x="468313" y="912813"/>
            <a:ext cx="8351837" cy="1016000"/>
          </a:xfrm>
          <a:prstGeom prst="rect">
            <a:avLst/>
          </a:prstGeom>
          <a:noFill/>
        </p:spPr>
        <p:txBody>
          <a:bodyPr>
            <a:spAutoFit/>
          </a:bodyPr>
          <a:lstStyle/>
          <a:p>
            <a:pPr>
              <a:defRPr/>
            </a:pPr>
            <a:r>
              <a:rPr lang="es-ES" sz="2000" i="1" dirty="0">
                <a:effectLst>
                  <a:glow rad="101600">
                    <a:srgbClr val="C00000">
                      <a:alpha val="60000"/>
                    </a:srgbClr>
                  </a:glow>
                  <a:outerShdw blurRad="38100" dist="38100" dir="2700000" algn="tl">
                    <a:srgbClr val="000000">
                      <a:alpha val="43137"/>
                    </a:srgbClr>
                  </a:outerShdw>
                </a:effectLst>
                <a:latin typeface="Lucida Bright" pitchFamily="18" charset="0"/>
              </a:rPr>
              <a:t>Muchos marinos, incluso pescadores, creen que no es posible pescar en alta mar, con el buque en movimiento a una velocidad económica, entre 11 y 13 nudos.</a:t>
            </a:r>
          </a:p>
        </p:txBody>
      </p:sp>
      <p:sp>
        <p:nvSpPr>
          <p:cNvPr id="7" name="6 CuadroTexto"/>
          <p:cNvSpPr txBox="1"/>
          <p:nvPr/>
        </p:nvSpPr>
        <p:spPr>
          <a:xfrm>
            <a:off x="468313" y="2136775"/>
            <a:ext cx="8351837" cy="1631950"/>
          </a:xfrm>
          <a:prstGeom prst="rect">
            <a:avLst/>
          </a:prstGeom>
          <a:noFill/>
        </p:spPr>
        <p:txBody>
          <a:bodyPr>
            <a:spAutoFit/>
          </a:bodyPr>
          <a:lstStyle/>
          <a:p>
            <a:pPr>
              <a:defRPr/>
            </a:pPr>
            <a:r>
              <a:rPr lang="es-ES" sz="2000" i="1" dirty="0">
                <a:effectLst>
                  <a:glow rad="101600">
                    <a:srgbClr val="C00000">
                      <a:alpha val="60000"/>
                    </a:srgbClr>
                  </a:glow>
                  <a:outerShdw blurRad="38100" dist="38100" dir="2700000" algn="tl">
                    <a:srgbClr val="000000">
                      <a:alpha val="43137"/>
                    </a:srgbClr>
                  </a:outerShdw>
                </a:effectLst>
                <a:latin typeface="Lucida Bright" pitchFamily="18" charset="0"/>
              </a:rPr>
              <a:t>El que escribió esta nota también creía lo mismo hasta que tuvo la oportunidad, en 1990, de viajar como Capitán en una nave pesquera comprada por una firma chilena, pero con tripulación española, desde el puerto de Huelva, España, hasta Punta Arenas, Chile. Fue un largo viaje que demoró un mes a 11,5 nudos.</a:t>
            </a:r>
          </a:p>
        </p:txBody>
      </p:sp>
      <p:sp>
        <p:nvSpPr>
          <p:cNvPr id="8" name="7 CuadroTexto"/>
          <p:cNvSpPr txBox="1"/>
          <p:nvPr/>
        </p:nvSpPr>
        <p:spPr>
          <a:xfrm>
            <a:off x="468313" y="4010025"/>
            <a:ext cx="8208962" cy="1322388"/>
          </a:xfrm>
          <a:prstGeom prst="rect">
            <a:avLst/>
          </a:prstGeom>
          <a:noFill/>
        </p:spPr>
        <p:txBody>
          <a:bodyPr>
            <a:spAutoFit/>
          </a:bodyPr>
          <a:lstStyle/>
          <a:p>
            <a:pPr>
              <a:defRPr/>
            </a:pPr>
            <a:r>
              <a:rPr lang="es-ES" sz="2000" i="1" dirty="0">
                <a:effectLst>
                  <a:glow rad="101600">
                    <a:srgbClr val="C00000">
                      <a:alpha val="60000"/>
                    </a:srgbClr>
                  </a:glow>
                  <a:outerShdw blurRad="38100" dist="38100" dir="2700000" algn="tl">
                    <a:srgbClr val="1F497D"/>
                  </a:outerShdw>
                </a:effectLst>
                <a:latin typeface="Lucida Bright" pitchFamily="18" charset="0"/>
              </a:rPr>
              <a:t>En medio del océano Atlántico, uno de los pescadores empezó a armar un extraño aparejo. Luego explicó que iba a pescar durante la navegación, y que esta experiencia la había </a:t>
            </a:r>
          </a:p>
          <a:p>
            <a:pPr>
              <a:defRPr/>
            </a:pPr>
            <a:r>
              <a:rPr lang="es-ES" sz="2000" i="1" dirty="0">
                <a:effectLst>
                  <a:glow rad="101600">
                    <a:srgbClr val="C00000">
                      <a:alpha val="60000"/>
                    </a:srgbClr>
                  </a:glow>
                  <a:outerShdw blurRad="38100" dist="38100" dir="2700000" algn="tl">
                    <a:srgbClr val="1F497D"/>
                  </a:outerShdw>
                </a:effectLst>
                <a:latin typeface="Lucida Bright" pitchFamily="18" charset="0"/>
              </a:rPr>
              <a:t>aprendido de su padre, </a:t>
            </a:r>
            <a:r>
              <a:rPr lang="es-ES" sz="2000" i="1" dirty="0" smtClean="0">
                <a:effectLst>
                  <a:glow rad="101600">
                    <a:srgbClr val="C00000">
                      <a:alpha val="60000"/>
                    </a:srgbClr>
                  </a:glow>
                  <a:outerShdw blurRad="38100" dist="38100" dir="2700000" algn="tl">
                    <a:srgbClr val="1F497D"/>
                  </a:outerShdw>
                </a:effectLst>
                <a:latin typeface="Lucida Bright" pitchFamily="18" charset="0"/>
              </a:rPr>
              <a:t>también pescador</a:t>
            </a:r>
            <a:r>
              <a:rPr lang="es-ES" sz="2000" i="1" dirty="0">
                <a:effectLst>
                  <a:glow rad="101600">
                    <a:srgbClr val="C00000">
                      <a:alpha val="60000"/>
                    </a:srgbClr>
                  </a:glow>
                  <a:outerShdw blurRad="38100" dist="38100" dir="2700000" algn="tl">
                    <a:srgbClr val="1F497D"/>
                  </a:outerShdw>
                </a:effectLst>
                <a:latin typeface="Lucida Bright" pitchFamily="18" charset="0"/>
              </a:rPr>
              <a:t>.</a:t>
            </a:r>
          </a:p>
        </p:txBody>
      </p:sp>
    </p:spTree>
  </p:cSld>
  <p:clrMapOvr>
    <a:masterClrMapping/>
  </p:clrMapOvr>
  <mc:AlternateContent xmlns:mc="http://schemas.openxmlformats.org/markup-compatibility/2006">
    <mc:Choice xmlns:p14="http://schemas.microsoft.com/office/powerpoint/2010/main" Requires="p14">
      <p:transition spd="slow" p14:dur="3250" advTm="65000">
        <p14:vortex dir="r"/>
      </p:transition>
    </mc:Choice>
    <mc:Fallback>
      <p:transition spd="slow" advTm="6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strVal val="2/3*#ppt_w"/>
                                          </p:val>
                                        </p:tav>
                                        <p:tav tm="100000">
                                          <p:val>
                                            <p:strVal val="#ppt_w"/>
                                          </p:val>
                                        </p:tav>
                                      </p:tavLst>
                                    </p:anim>
                                    <p:anim calcmode="lin" valueType="num">
                                      <p:cBhvr>
                                        <p:cTn id="8" dur="2000" fill="hold"/>
                                        <p:tgtEl>
                                          <p:spTgt spid="5"/>
                                        </p:tgtEl>
                                        <p:attrNameLst>
                                          <p:attrName>ppt_h</p:attrName>
                                        </p:attrNameLst>
                                      </p:cBhvr>
                                      <p:tavLst>
                                        <p:tav tm="0">
                                          <p:val>
                                            <p:strVal val="2/3*#ppt_h"/>
                                          </p:val>
                                        </p:tav>
                                        <p:tav tm="100000">
                                          <p:val>
                                            <p:strVal val="#ppt_h"/>
                                          </p:val>
                                        </p:tav>
                                      </p:tavLst>
                                    </p:anim>
                                  </p:childTnLst>
                                </p:cTn>
                              </p:par>
                            </p:childTnLst>
                          </p:cTn>
                        </p:par>
                        <p:par>
                          <p:cTn id="9" fill="hold">
                            <p:stCondLst>
                              <p:cond delay="2500"/>
                            </p:stCondLst>
                            <p:childTnLst>
                              <p:par>
                                <p:cTn id="10" presetID="40" presetClass="entr" presetSubtype="0" fill="hold" grpId="0" nodeType="afterEffect">
                                  <p:stCondLst>
                                    <p:cond delay="500"/>
                                  </p:stCondLst>
                                  <p:iterate type="lt">
                                    <p:tmPct val="10000"/>
                                  </p:iterate>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1"/>
                                          </p:val>
                                        </p:tav>
                                        <p:tav tm="100000">
                                          <p:val>
                                            <p:strVal val="#ppt_x"/>
                                          </p:val>
                                        </p:tav>
                                      </p:tavLst>
                                    </p:anim>
                                    <p:anim calcmode="lin" valueType="num">
                                      <p:cBhvr>
                                        <p:cTn id="14" dur="1000" fill="hold"/>
                                        <p:tgtEl>
                                          <p:spTgt spid="6"/>
                                        </p:tgtEl>
                                        <p:attrNameLst>
                                          <p:attrName>ppt_y</p:attrName>
                                        </p:attrNameLst>
                                      </p:cBhvr>
                                      <p:tavLst>
                                        <p:tav tm="0">
                                          <p:val>
                                            <p:strVal val="#ppt_y"/>
                                          </p:val>
                                        </p:tav>
                                        <p:tav tm="100000">
                                          <p:val>
                                            <p:strVal val="#ppt_y"/>
                                          </p:val>
                                        </p:tav>
                                      </p:tavLst>
                                    </p:anim>
                                  </p:childTnLst>
                                </p:cTn>
                              </p:par>
                            </p:childTnLst>
                          </p:cTn>
                        </p:par>
                        <p:par>
                          <p:cTn id="15" fill="hold">
                            <p:stCondLst>
                              <p:cond delay="16700"/>
                            </p:stCondLst>
                            <p:childTnLst>
                              <p:par>
                                <p:cTn id="16" presetID="40" presetClass="entr" presetSubtype="0" fill="hold" grpId="0" nodeType="afterEffect">
                                  <p:stCondLst>
                                    <p:cond delay="50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par>
                          <p:cTn id="21" fill="hold">
                            <p:stCondLst>
                              <p:cond delay="43600"/>
                            </p:stCondLst>
                            <p:childTnLst>
                              <p:par>
                                <p:cTn id="22" presetID="40" presetClass="entr" presetSubtype="0" fill="hold" grpId="0" nodeType="afterEffect">
                                  <p:stCondLst>
                                    <p:cond delay="50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ñl.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0" y="0"/>
            <a:ext cx="4572000" cy="5715000"/>
          </a:xfrm>
          <a:prstGeom prst="moon">
            <a:avLst>
              <a:gd name="adj" fmla="val 34737"/>
            </a:avLst>
          </a:prstGeom>
          <a:solidFill>
            <a:schemeClr val="accent1">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6" name="5 Luna"/>
          <p:cNvSpPr/>
          <p:nvPr/>
        </p:nvSpPr>
        <p:spPr>
          <a:xfrm flipH="1">
            <a:off x="4429125" y="0"/>
            <a:ext cx="4714875" cy="5715000"/>
          </a:xfrm>
          <a:prstGeom prst="moon">
            <a:avLst>
              <a:gd name="adj" fmla="val 31627"/>
            </a:avLst>
          </a:prstGeom>
          <a:solidFill>
            <a:schemeClr val="accent1">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7" name="6 Luna"/>
          <p:cNvSpPr/>
          <p:nvPr/>
        </p:nvSpPr>
        <p:spPr>
          <a:xfrm>
            <a:off x="0" y="417513"/>
            <a:ext cx="4572000" cy="5297487"/>
          </a:xfrm>
          <a:prstGeom prst="moon">
            <a:avLst>
              <a:gd name="adj" fmla="val 30000"/>
            </a:avLst>
          </a:prstGeom>
          <a:solidFill>
            <a:schemeClr val="accent1">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8" name="7 Luna"/>
          <p:cNvSpPr/>
          <p:nvPr/>
        </p:nvSpPr>
        <p:spPr>
          <a:xfrm flipH="1">
            <a:off x="4429125" y="417513"/>
            <a:ext cx="4714875" cy="5297487"/>
          </a:xfrm>
          <a:prstGeom prst="moon">
            <a:avLst>
              <a:gd name="adj" fmla="val 28054"/>
            </a:avLst>
          </a:prstGeom>
          <a:solidFill>
            <a:schemeClr val="accent1">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9" name="8 Luna"/>
          <p:cNvSpPr/>
          <p:nvPr/>
        </p:nvSpPr>
        <p:spPr>
          <a:xfrm>
            <a:off x="0" y="893763"/>
            <a:ext cx="4572000" cy="4821237"/>
          </a:xfrm>
          <a:prstGeom prst="moon">
            <a:avLst>
              <a:gd name="adj" fmla="val 32105"/>
            </a:avLst>
          </a:prstGeom>
          <a:solidFill>
            <a:schemeClr val="accent1">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0" name="9 Luna"/>
          <p:cNvSpPr/>
          <p:nvPr/>
        </p:nvSpPr>
        <p:spPr>
          <a:xfrm flipH="1">
            <a:off x="4429125" y="893763"/>
            <a:ext cx="4714875" cy="4821237"/>
          </a:xfrm>
          <a:prstGeom prst="moon">
            <a:avLst>
              <a:gd name="adj" fmla="val 31116"/>
            </a:avLst>
          </a:prstGeom>
          <a:solidFill>
            <a:schemeClr val="accent1">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Tree>
  </p:cSld>
  <p:clrMapOvr>
    <a:masterClrMapping/>
  </p:clrMapOvr>
  <mc:AlternateContent xmlns:mc="http://schemas.openxmlformats.org/markup-compatibility/2006">
    <mc:Choice xmlns:p14="http://schemas.microsoft.com/office/powerpoint/2010/main" Requires="p14">
      <p:transition spd="slow" p14:dur="2250" advTm="11000">
        <p14:ripple/>
        <p:sndAc>
          <p:stSnd loop="1">
            <p:snd r:embed="rId2" name="Hubo un tiempo en el Oeste - Tu amor y En la Tierra como en el Cielo.wav"/>
          </p:stSnd>
        </p:sndAc>
      </p:transition>
    </mc:Choice>
    <mc:Fallback>
      <p:transition spd="slow" advTm="11000">
        <p:fade/>
        <p:sndAc>
          <p:stSnd loop="1">
            <p:snd r:embed="rId2" name="Hubo un tiempo en el Oeste - Tu amor y En la Tierra como en el Ciel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3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Horizontal)">
                                      <p:cBhvr>
                                        <p:cTn id="10" dur="3000"/>
                                        <p:tgtEl>
                                          <p:spTgt spid="7"/>
                                        </p:tgtEl>
                                      </p:cBhvr>
                                    </p:animEffect>
                                  </p:childTnLst>
                                </p:cTn>
                              </p:par>
                              <p:par>
                                <p:cTn id="11" presetID="16" presetClass="entr" presetSubtype="26"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Horizontal)">
                                      <p:cBhvr>
                                        <p:cTn id="13" dur="3000"/>
                                        <p:tgtEl>
                                          <p:spTgt spid="9"/>
                                        </p:tgtEl>
                                      </p:cBhvr>
                                    </p:animEffect>
                                  </p:childTnLst>
                                </p:cTn>
                              </p:par>
                              <p:par>
                                <p:cTn id="14" presetID="16" presetClass="entr" presetSubtype="26"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Horizontal)">
                                      <p:cBhvr>
                                        <p:cTn id="16" dur="3000"/>
                                        <p:tgtEl>
                                          <p:spTgt spid="6"/>
                                        </p:tgtEl>
                                      </p:cBhvr>
                                    </p:animEffect>
                                  </p:childTnLst>
                                </p:cTn>
                              </p:par>
                              <p:par>
                                <p:cTn id="17" presetID="16" presetClass="entr" presetSubtype="2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Horizontal)">
                                      <p:cBhvr>
                                        <p:cTn id="22" dur="3000"/>
                                        <p:tgtEl>
                                          <p:spTgt spid="10"/>
                                        </p:tgtEl>
                                      </p:cBhvr>
                                    </p:animEffect>
                                  </p:childTnLst>
                                </p:cTn>
                              </p:par>
                              <p:par>
                                <p:cTn id="23" presetID="8" presetClass="emph" presetSubtype="0" fill="hold" nodeType="withEffect">
                                  <p:stCondLst>
                                    <p:cond delay="0"/>
                                  </p:stCondLst>
                                  <p:childTnLst>
                                    <p:animRot by="21600000">
                                      <p:cBhvr>
                                        <p:cTn id="24" dur="3000" fill="hold"/>
                                        <p:tgtEl>
                                          <p:spTgt spid="5"/>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7"/>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9"/>
                                        </p:tgtEl>
                                        <p:attrNameLst>
                                          <p:attrName>r</p:attrName>
                                        </p:attrNameLst>
                                      </p:cBhvr>
                                    </p:animRot>
                                  </p:childTnLst>
                                </p:cTn>
                              </p:par>
                              <p:par>
                                <p:cTn id="29" presetID="8" presetClass="emph" presetSubtype="0" fill="hold" nodeType="withEffect">
                                  <p:stCondLst>
                                    <p:cond delay="0"/>
                                  </p:stCondLst>
                                  <p:childTnLst>
                                    <p:animRot by="21600000">
                                      <p:cBhvr>
                                        <p:cTn id="30" dur="3000" fill="hold"/>
                                        <p:tgtEl>
                                          <p:spTgt spid="6"/>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8"/>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10"/>
                                        </p:tgtEl>
                                        <p:attrNameLst>
                                          <p:attrName>r</p:attrName>
                                        </p:attrNameLst>
                                      </p:cBhvr>
                                    </p:animRot>
                                  </p:childTnLst>
                                </p:cTn>
                              </p:par>
                            </p:childTnLst>
                          </p:cTn>
                        </p:par>
                        <p:par>
                          <p:cTn id="35" fill="hold">
                            <p:stCondLst>
                              <p:cond delay="3000"/>
                            </p:stCondLst>
                            <p:childTnLst>
                              <p:par>
                                <p:cTn id="36" presetID="2" presetClass="exit" presetSubtype="8" fill="hold" nodeType="afterEffect">
                                  <p:stCondLst>
                                    <p:cond delay="0"/>
                                  </p:stCondLst>
                                  <p:childTnLst>
                                    <p:anim calcmode="lin" valueType="num">
                                      <p:cBhvr additive="base">
                                        <p:cTn id="37" dur="3000"/>
                                        <p:tgtEl>
                                          <p:spTgt spid="5"/>
                                        </p:tgtEl>
                                        <p:attrNameLst>
                                          <p:attrName>ppt_x</p:attrName>
                                        </p:attrNameLst>
                                      </p:cBhvr>
                                      <p:tavLst>
                                        <p:tav tm="0">
                                          <p:val>
                                            <p:strVal val="ppt_x"/>
                                          </p:val>
                                        </p:tav>
                                        <p:tav tm="100000">
                                          <p:val>
                                            <p:strVal val="0-ppt_w/2"/>
                                          </p:val>
                                        </p:tav>
                                      </p:tavLst>
                                    </p:anim>
                                    <p:anim calcmode="lin" valueType="num">
                                      <p:cBhvr additive="base">
                                        <p:cTn id="38" dur="3000"/>
                                        <p:tgtEl>
                                          <p:spTgt spid="5"/>
                                        </p:tgtEl>
                                        <p:attrNameLst>
                                          <p:attrName>ppt_y</p:attrName>
                                        </p:attrNameLst>
                                      </p:cBhvr>
                                      <p:tavLst>
                                        <p:tav tm="0">
                                          <p:val>
                                            <p:strVal val="ppt_y"/>
                                          </p:val>
                                        </p:tav>
                                        <p:tav tm="100000">
                                          <p:val>
                                            <p:strVal val="ppt_y"/>
                                          </p:val>
                                        </p:tav>
                                      </p:tavLst>
                                    </p:anim>
                                    <p:set>
                                      <p:cBhvr>
                                        <p:cTn id="39" dur="1" fill="hold">
                                          <p:stCondLst>
                                            <p:cond delay="2999"/>
                                          </p:stCondLst>
                                        </p:cTn>
                                        <p:tgtEl>
                                          <p:spTgt spid="5"/>
                                        </p:tgtEl>
                                        <p:attrNameLst>
                                          <p:attrName>style.visibility</p:attrName>
                                        </p:attrNameLst>
                                      </p:cBhvr>
                                      <p:to>
                                        <p:strVal val="hidden"/>
                                      </p:to>
                                    </p:set>
                                  </p:childTnLst>
                                </p:cTn>
                              </p:par>
                              <p:par>
                                <p:cTn id="40" presetID="2" presetClass="exit" presetSubtype="8" fill="hold" nodeType="withEffect">
                                  <p:stCondLst>
                                    <p:cond delay="0"/>
                                  </p:stCondLst>
                                  <p:childTnLst>
                                    <p:anim calcmode="lin" valueType="num">
                                      <p:cBhvr additive="base">
                                        <p:cTn id="41" dur="3000"/>
                                        <p:tgtEl>
                                          <p:spTgt spid="9"/>
                                        </p:tgtEl>
                                        <p:attrNameLst>
                                          <p:attrName>ppt_x</p:attrName>
                                        </p:attrNameLst>
                                      </p:cBhvr>
                                      <p:tavLst>
                                        <p:tav tm="0">
                                          <p:val>
                                            <p:strVal val="ppt_x"/>
                                          </p:val>
                                        </p:tav>
                                        <p:tav tm="100000">
                                          <p:val>
                                            <p:strVal val="0-ppt_w/2"/>
                                          </p:val>
                                        </p:tav>
                                      </p:tavLst>
                                    </p:anim>
                                    <p:anim calcmode="lin" valueType="num">
                                      <p:cBhvr additive="base">
                                        <p:cTn id="42" dur="3000"/>
                                        <p:tgtEl>
                                          <p:spTgt spid="9"/>
                                        </p:tgtEl>
                                        <p:attrNameLst>
                                          <p:attrName>ppt_y</p:attrName>
                                        </p:attrNameLst>
                                      </p:cBhvr>
                                      <p:tavLst>
                                        <p:tav tm="0">
                                          <p:val>
                                            <p:strVal val="ppt_y"/>
                                          </p:val>
                                        </p:tav>
                                        <p:tav tm="100000">
                                          <p:val>
                                            <p:strVal val="ppt_y"/>
                                          </p:val>
                                        </p:tav>
                                      </p:tavLst>
                                    </p:anim>
                                    <p:set>
                                      <p:cBhvr>
                                        <p:cTn id="43" dur="1" fill="hold">
                                          <p:stCondLst>
                                            <p:cond delay="2999"/>
                                          </p:stCondLst>
                                        </p:cTn>
                                        <p:tgtEl>
                                          <p:spTgt spid="9"/>
                                        </p:tgtEl>
                                        <p:attrNameLst>
                                          <p:attrName>style.visibility</p:attrName>
                                        </p:attrNameLst>
                                      </p:cBhvr>
                                      <p:to>
                                        <p:strVal val="hidden"/>
                                      </p:to>
                                    </p:set>
                                  </p:childTnLst>
                                </p:cTn>
                              </p:par>
                              <p:par>
                                <p:cTn id="44" presetID="2" presetClass="exit" presetSubtype="8" fill="hold" nodeType="withEffect">
                                  <p:stCondLst>
                                    <p:cond delay="0"/>
                                  </p:stCondLst>
                                  <p:childTnLst>
                                    <p:anim calcmode="lin" valueType="num">
                                      <p:cBhvr additive="base">
                                        <p:cTn id="45" dur="3000"/>
                                        <p:tgtEl>
                                          <p:spTgt spid="7"/>
                                        </p:tgtEl>
                                        <p:attrNameLst>
                                          <p:attrName>ppt_x</p:attrName>
                                        </p:attrNameLst>
                                      </p:cBhvr>
                                      <p:tavLst>
                                        <p:tav tm="0">
                                          <p:val>
                                            <p:strVal val="ppt_x"/>
                                          </p:val>
                                        </p:tav>
                                        <p:tav tm="100000">
                                          <p:val>
                                            <p:strVal val="0-ppt_w/2"/>
                                          </p:val>
                                        </p:tav>
                                      </p:tavLst>
                                    </p:anim>
                                    <p:anim calcmode="lin" valueType="num">
                                      <p:cBhvr additive="base">
                                        <p:cTn id="46" dur="3000"/>
                                        <p:tgtEl>
                                          <p:spTgt spid="7"/>
                                        </p:tgtEl>
                                        <p:attrNameLst>
                                          <p:attrName>ppt_y</p:attrName>
                                        </p:attrNameLst>
                                      </p:cBhvr>
                                      <p:tavLst>
                                        <p:tav tm="0">
                                          <p:val>
                                            <p:strVal val="ppt_y"/>
                                          </p:val>
                                        </p:tav>
                                        <p:tav tm="100000">
                                          <p:val>
                                            <p:strVal val="ppt_y"/>
                                          </p:val>
                                        </p:tav>
                                      </p:tavLst>
                                    </p:anim>
                                    <p:set>
                                      <p:cBhvr>
                                        <p:cTn id="47" dur="1" fill="hold">
                                          <p:stCondLst>
                                            <p:cond delay="2999"/>
                                          </p:stCondLst>
                                        </p:cTn>
                                        <p:tgtEl>
                                          <p:spTgt spid="7"/>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3000"/>
                                        <p:tgtEl>
                                          <p:spTgt spid="6"/>
                                        </p:tgtEl>
                                        <p:attrNameLst>
                                          <p:attrName>ppt_x</p:attrName>
                                        </p:attrNameLst>
                                      </p:cBhvr>
                                      <p:tavLst>
                                        <p:tav tm="0">
                                          <p:val>
                                            <p:strVal val="ppt_x"/>
                                          </p:val>
                                        </p:tav>
                                        <p:tav tm="100000">
                                          <p:val>
                                            <p:strVal val="1+ppt_w/2"/>
                                          </p:val>
                                        </p:tav>
                                      </p:tavLst>
                                    </p:anim>
                                    <p:anim calcmode="lin" valueType="num">
                                      <p:cBhvr additive="base">
                                        <p:cTn id="50" dur="3000"/>
                                        <p:tgtEl>
                                          <p:spTgt spid="6"/>
                                        </p:tgtEl>
                                        <p:attrNameLst>
                                          <p:attrName>ppt_y</p:attrName>
                                        </p:attrNameLst>
                                      </p:cBhvr>
                                      <p:tavLst>
                                        <p:tav tm="0">
                                          <p:val>
                                            <p:strVal val="ppt_y"/>
                                          </p:val>
                                        </p:tav>
                                        <p:tav tm="100000">
                                          <p:val>
                                            <p:strVal val="ppt_y"/>
                                          </p:val>
                                        </p:tav>
                                      </p:tavLst>
                                    </p:anim>
                                    <p:set>
                                      <p:cBhvr>
                                        <p:cTn id="51" dur="1" fill="hold">
                                          <p:stCondLst>
                                            <p:cond delay="2999"/>
                                          </p:stCondLst>
                                        </p:cTn>
                                        <p:tgtEl>
                                          <p:spTgt spid="6"/>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3000"/>
                                        <p:tgtEl>
                                          <p:spTgt spid="8"/>
                                        </p:tgtEl>
                                        <p:attrNameLst>
                                          <p:attrName>ppt_x</p:attrName>
                                        </p:attrNameLst>
                                      </p:cBhvr>
                                      <p:tavLst>
                                        <p:tav tm="0">
                                          <p:val>
                                            <p:strVal val="ppt_x"/>
                                          </p:val>
                                        </p:tav>
                                        <p:tav tm="100000">
                                          <p:val>
                                            <p:strVal val="1+ppt_w/2"/>
                                          </p:val>
                                        </p:tav>
                                      </p:tavLst>
                                    </p:anim>
                                    <p:anim calcmode="lin" valueType="num">
                                      <p:cBhvr additive="base">
                                        <p:cTn id="54" dur="3000"/>
                                        <p:tgtEl>
                                          <p:spTgt spid="8"/>
                                        </p:tgtEl>
                                        <p:attrNameLst>
                                          <p:attrName>ppt_y</p:attrName>
                                        </p:attrNameLst>
                                      </p:cBhvr>
                                      <p:tavLst>
                                        <p:tav tm="0">
                                          <p:val>
                                            <p:strVal val="ppt_y"/>
                                          </p:val>
                                        </p:tav>
                                        <p:tav tm="100000">
                                          <p:val>
                                            <p:strVal val="ppt_y"/>
                                          </p:val>
                                        </p:tav>
                                      </p:tavLst>
                                    </p:anim>
                                    <p:set>
                                      <p:cBhvr>
                                        <p:cTn id="55" dur="1" fill="hold">
                                          <p:stCondLst>
                                            <p:cond delay="2999"/>
                                          </p:stCondLst>
                                        </p:cTn>
                                        <p:tgtEl>
                                          <p:spTgt spid="8"/>
                                        </p:tgtEl>
                                        <p:attrNameLst>
                                          <p:attrName>style.visibility</p:attrName>
                                        </p:attrNameLst>
                                      </p:cBhvr>
                                      <p:to>
                                        <p:strVal val="hidden"/>
                                      </p:to>
                                    </p:set>
                                  </p:childTnLst>
                                </p:cTn>
                              </p:par>
                              <p:par>
                                <p:cTn id="56" presetID="2" presetClass="exit" presetSubtype="2" fill="hold" nodeType="withEffect">
                                  <p:stCondLst>
                                    <p:cond delay="0"/>
                                  </p:stCondLst>
                                  <p:childTnLst>
                                    <p:anim calcmode="lin" valueType="num">
                                      <p:cBhvr additive="base">
                                        <p:cTn id="57" dur="3000"/>
                                        <p:tgtEl>
                                          <p:spTgt spid="10"/>
                                        </p:tgtEl>
                                        <p:attrNameLst>
                                          <p:attrName>ppt_x</p:attrName>
                                        </p:attrNameLst>
                                      </p:cBhvr>
                                      <p:tavLst>
                                        <p:tav tm="0">
                                          <p:val>
                                            <p:strVal val="ppt_x"/>
                                          </p:val>
                                        </p:tav>
                                        <p:tav tm="100000">
                                          <p:val>
                                            <p:strVal val="1+ppt_w/2"/>
                                          </p:val>
                                        </p:tav>
                                      </p:tavLst>
                                    </p:anim>
                                    <p:anim calcmode="lin" valueType="num">
                                      <p:cBhvr additive="base">
                                        <p:cTn id="58" dur="3000"/>
                                        <p:tgtEl>
                                          <p:spTgt spid="10"/>
                                        </p:tgtEl>
                                        <p:attrNameLst>
                                          <p:attrName>ppt_y</p:attrName>
                                        </p:attrNameLst>
                                      </p:cBhvr>
                                      <p:tavLst>
                                        <p:tav tm="0">
                                          <p:val>
                                            <p:strVal val="ppt_y"/>
                                          </p:val>
                                        </p:tav>
                                        <p:tav tm="100000">
                                          <p:val>
                                            <p:strVal val="ppt_y"/>
                                          </p:val>
                                        </p:tav>
                                      </p:tavLst>
                                    </p:anim>
                                    <p:set>
                                      <p:cBhvr>
                                        <p:cTn id="59" dur="1" fill="hold">
                                          <p:stCondLst>
                                            <p:cond delay="2999"/>
                                          </p:stCondLst>
                                        </p:cTn>
                                        <p:tgtEl>
                                          <p:spTgt spid="10"/>
                                        </p:tgtEl>
                                        <p:attrNameLst>
                                          <p:attrName>style.visibility</p:attrName>
                                        </p:attrNameLst>
                                      </p:cBhvr>
                                      <p:to>
                                        <p:strVal val="hidden"/>
                                      </p:to>
                                    </p:set>
                                  </p:childTnLst>
                                </p:cTn>
                              </p:par>
                              <p:par>
                                <p:cTn id="60" presetID="23" presetClass="entr" presetSubtype="288"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3000" fill="hold"/>
                                        <p:tgtEl>
                                          <p:spTgt spid="4"/>
                                        </p:tgtEl>
                                        <p:attrNameLst>
                                          <p:attrName>ppt_w</p:attrName>
                                        </p:attrNameLst>
                                      </p:cBhvr>
                                      <p:tavLst>
                                        <p:tav tm="0">
                                          <p:val>
                                            <p:strVal val="4/3*#ppt_w"/>
                                          </p:val>
                                        </p:tav>
                                        <p:tav tm="100000">
                                          <p:val>
                                            <p:strVal val="#ppt_w"/>
                                          </p:val>
                                        </p:tav>
                                      </p:tavLst>
                                    </p:anim>
                                    <p:anim calcmode="lin" valueType="num">
                                      <p:cBhvr>
                                        <p:cTn id="63" dur="3000" fill="hold"/>
                                        <p:tgtEl>
                                          <p:spTgt spid="4"/>
                                        </p:tgtEl>
                                        <p:attrNameLst>
                                          <p:attrName>ppt_h</p:attrName>
                                        </p:attrNameLst>
                                      </p:cBhvr>
                                      <p:tavLst>
                                        <p:tav tm="0">
                                          <p:val>
                                            <p:strVal val="4/3*#ppt_h"/>
                                          </p:val>
                                        </p:tav>
                                        <p:tav tm="100000">
                                          <p:val>
                                            <p:strVal val="#ppt_h"/>
                                          </p:val>
                                        </p:tav>
                                      </p:tavLst>
                                    </p:anim>
                                  </p:childTnLst>
                                </p:cTn>
                              </p:par>
                              <p:par>
                                <p:cTn id="64" presetID="6" presetClass="entr" presetSubtype="32" fill="hold" nodeType="withEffect">
                                  <p:stCondLst>
                                    <p:cond delay="0"/>
                                  </p:stCondLst>
                                  <p:childTnLst>
                                    <p:set>
                                      <p:cBhvr>
                                        <p:cTn id="65" dur="1" fill="hold">
                                          <p:stCondLst>
                                            <p:cond delay="0"/>
                                          </p:stCondLst>
                                        </p:cTn>
                                        <p:tgtEl>
                                          <p:spTgt spid="4"/>
                                        </p:tgtEl>
                                        <p:attrNameLst>
                                          <p:attrName>style.visibility</p:attrName>
                                        </p:attrNameLst>
                                      </p:cBhvr>
                                      <p:to>
                                        <p:strVal val="visible"/>
                                      </p:to>
                                    </p:set>
                                    <p:animEffect transition="in" filter="circle(out)">
                                      <p:cBhvr>
                                        <p:cTn id="6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KOLDO ESPARZA ANTHURIUM EN MORIBAN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KOLDO ESPARZA ANTHURIUM EN MORIBAN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KOLDO ESPARZA ANTHURIUM EN MORIBAN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mc:AlternateContent xmlns:mc="http://schemas.openxmlformats.org/markup-compatibility/2006">
    <mc:Choice xmlns:p14="http://schemas.microsoft.com/office/powerpoint/2010/main" Requires="p14">
      <p:transition spd="slow" p14:dur="2250" advTm="8000">
        <p14:ripple dir="ru"/>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Horizontal)">
                                      <p:cBhvr>
                                        <p:cTn id="7" dur="4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4000" fill="hold"/>
                                        <p:tgtEl>
                                          <p:spTgt spid="6"/>
                                        </p:tgtEl>
                                        <p:attrNameLst>
                                          <p:attrName>ppt_w</p:attrName>
                                        </p:attrNameLst>
                                      </p:cBhvr>
                                      <p:tavLst>
                                        <p:tav tm="0">
                                          <p:val>
                                            <p:strVal val="4/3*#ppt_w"/>
                                          </p:val>
                                        </p:tav>
                                        <p:tav tm="100000">
                                          <p:val>
                                            <p:strVal val="#ppt_w"/>
                                          </p:val>
                                        </p:tav>
                                      </p:tavLst>
                                    </p:anim>
                                    <p:anim calcmode="lin" valueType="num">
                                      <p:cBhvr>
                                        <p:cTn id="11" dur="4000" fill="hold"/>
                                        <p:tgtEl>
                                          <p:spTgt spid="6"/>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4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4/3*#ppt_w"/>
                                          </p:val>
                                        </p:tav>
                                        <p:tav tm="100000">
                                          <p:val>
                                            <p:strVal val="#ppt_w"/>
                                          </p:val>
                                        </p:tav>
                                      </p:tavLst>
                                    </p:anim>
                                    <p:anim calcmode="lin" valueType="num">
                                      <p:cBhvr>
                                        <p:cTn id="18" dur="4000" fill="hold"/>
                                        <p:tgtEl>
                                          <p:spTgt spid="5"/>
                                        </p:tgtEl>
                                        <p:attrNameLst>
                                          <p:attrName>ppt_h</p:attrName>
                                        </p:attrNameLst>
                                      </p:cBhvr>
                                      <p:tavLst>
                                        <p:tav tm="0">
                                          <p:val>
                                            <p:strVal val="4/3*#ppt_h"/>
                                          </p:val>
                                        </p:tav>
                                        <p:tav tm="100000">
                                          <p:val>
                                            <p:strVal val="#ppt_h"/>
                                          </p:val>
                                        </p:tav>
                                      </p:tavLst>
                                    </p:anim>
                                  </p:childTnLst>
                                </p:cTn>
                              </p:par>
                              <p:par>
                                <p:cTn id="19" presetID="21" presetClass="entr" presetSubtype="8"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heel(8)">
                                      <p:cBhvr>
                                        <p:cTn id="21" dur="4000"/>
                                        <p:tgtEl>
                                          <p:spTgt spid="9"/>
                                        </p:tgtEl>
                                      </p:cBhvr>
                                    </p:animEffect>
                                  </p:childTnLst>
                                </p:cTn>
                              </p:par>
                              <p:par>
                                <p:cTn id="22" presetID="23" presetClass="entr" presetSubtype="288"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4000" fill="hold"/>
                                        <p:tgtEl>
                                          <p:spTgt spid="9"/>
                                        </p:tgtEl>
                                        <p:attrNameLst>
                                          <p:attrName>ppt_w</p:attrName>
                                        </p:attrNameLst>
                                      </p:cBhvr>
                                      <p:tavLst>
                                        <p:tav tm="0">
                                          <p:val>
                                            <p:strVal val="4/3*#ppt_w"/>
                                          </p:val>
                                        </p:tav>
                                        <p:tav tm="100000">
                                          <p:val>
                                            <p:strVal val="#ppt_w"/>
                                          </p:val>
                                        </p:tav>
                                      </p:tavLst>
                                    </p:anim>
                                    <p:anim calcmode="lin" valueType="num">
                                      <p:cBhvr>
                                        <p:cTn id="25" dur="4000" fill="hold"/>
                                        <p:tgtEl>
                                          <p:spTgt spid="9"/>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p2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bg2">
              <a:lumMod val="60000"/>
              <a:lumOff val="4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8" name="7 CuadroTexto"/>
          <p:cNvSpPr txBox="1"/>
          <p:nvPr/>
        </p:nvSpPr>
        <p:spPr>
          <a:xfrm>
            <a:off x="684213" y="4657725"/>
            <a:ext cx="72009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dirty="0">
                <a:effectLst>
                  <a:glow rad="101600">
                    <a:srgbClr val="C00000">
                      <a:alpha val="60000"/>
                    </a:srgbClr>
                  </a:glow>
                  <a:outerShdw blurRad="38100" dist="38100" dir="2700000" algn="tl">
                    <a:srgbClr val="1F497D"/>
                  </a:outerShdw>
                </a:effectLst>
              </a:rPr>
              <a:t>El curioso aparejo consistía en un gran anzuelo amarrado a un plástico que simulaba un calamar de unos 10 </a:t>
            </a:r>
            <a:r>
              <a:rPr lang="es-ES" b="1" dirty="0" err="1">
                <a:effectLst>
                  <a:glow rad="101600">
                    <a:srgbClr val="C00000">
                      <a:alpha val="60000"/>
                    </a:srgbClr>
                  </a:glow>
                  <a:outerShdw blurRad="38100" dist="38100" dir="2700000" algn="tl">
                    <a:srgbClr val="1F497D"/>
                  </a:outerShdw>
                </a:effectLst>
              </a:rPr>
              <a:t>centms</a:t>
            </a:r>
            <a:r>
              <a:rPr lang="es-ES" b="1" dirty="0">
                <a:effectLst>
                  <a:glow rad="101600">
                    <a:srgbClr val="C00000">
                      <a:alpha val="60000"/>
                    </a:srgbClr>
                  </a:glow>
                  <a:outerShdw blurRad="38100" dist="38100" dir="2700000" algn="tl">
                    <a:srgbClr val="1F497D"/>
                  </a:outerShdw>
                </a:effectLst>
              </a:rPr>
              <a:t>. de largo, de color rojo fuerte…</a:t>
            </a:r>
          </a:p>
        </p:txBody>
      </p:sp>
    </p:spTree>
  </p:cSld>
  <p:clrMapOvr>
    <a:masterClrMapping/>
  </p:clrMapOvr>
  <mc:AlternateContent xmlns:mc="http://schemas.openxmlformats.org/markup-compatibility/2006">
    <mc:Choice xmlns:p14="http://schemas.microsoft.com/office/powerpoint/2010/main" Requires="p14">
      <p:transition spd="slow" p14:dur="2250" advTm="20000">
        <p14:ripple dir="lu"/>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1"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ppt_x"/>
                                          </p:val>
                                        </p:tav>
                                      </p:tavLst>
                                    </p:anim>
                                    <p:anim calcmode="lin" valueType="num">
                                      <p:cBhvr additive="base">
                                        <p:cTn id="7" dur="3000"/>
                                        <p:tgtEl>
                                          <p:spTgt spid="5"/>
                                        </p:tgtEl>
                                        <p:attrNameLst>
                                          <p:attrName>ppt_y</p:attrName>
                                        </p:attrNameLst>
                                      </p:cBhvr>
                                      <p:tavLst>
                                        <p:tav tm="0">
                                          <p:val>
                                            <p:strVal val="ppt_y"/>
                                          </p:val>
                                        </p:tav>
                                        <p:tav tm="100000">
                                          <p:val>
                                            <p:strVal val="0-ppt_h/2"/>
                                          </p:val>
                                        </p:tav>
                                      </p:tavLst>
                                    </p:anim>
                                    <p:set>
                                      <p:cBhvr>
                                        <p:cTn id="8" dur="1" fill="hold">
                                          <p:stCondLst>
                                            <p:cond delay="2999"/>
                                          </p:stCondLst>
                                        </p:cTn>
                                        <p:tgtEl>
                                          <p:spTgt spid="5"/>
                                        </p:tgtEl>
                                        <p:attrNameLst>
                                          <p:attrName>style.visibility</p:attrName>
                                        </p:attrNameLst>
                                      </p:cBhvr>
                                      <p:to>
                                        <p:strVal val="hidden"/>
                                      </p:to>
                                    </p:set>
                                  </p:childTnLst>
                                </p:cTn>
                              </p:par>
                              <p:par>
                                <p:cTn id="9" presetID="23" presetClass="entr" presetSubtype="3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strVal val="(6*min(max(#ppt_w*#ppt_h,.3),1)-7.4)/-.7*#ppt_w"/>
                                          </p:val>
                                        </p:tav>
                                        <p:tav tm="100000">
                                          <p:val>
                                            <p:strVal val="#ppt_w"/>
                                          </p:val>
                                        </p:tav>
                                      </p:tavLst>
                                    </p:anim>
                                    <p:anim calcmode="lin" valueType="num">
                                      <p:cBhvr>
                                        <p:cTn id="12" dur="3000" fill="hold"/>
                                        <p:tgtEl>
                                          <p:spTgt spid="4"/>
                                        </p:tgtEl>
                                        <p:attrNameLst>
                                          <p:attrName>ppt_h</p:attrName>
                                        </p:attrNameLst>
                                      </p:cBhvr>
                                      <p:tavLst>
                                        <p:tav tm="0">
                                          <p:val>
                                            <p:strVal val="(6*min(max(#ppt_w*#ppt_h,.3),1)-7.4)/-.7*#ppt_h"/>
                                          </p:val>
                                        </p:tav>
                                        <p:tav tm="100000">
                                          <p:val>
                                            <p:strVal val="#ppt_h"/>
                                          </p:val>
                                        </p:tav>
                                      </p:tavLst>
                                    </p:anim>
                                    <p:anim calcmode="lin" valueType="num">
                                      <p:cBhvr>
                                        <p:cTn id="13" dur="3000" fill="hold"/>
                                        <p:tgtEl>
                                          <p:spTgt spid="4"/>
                                        </p:tgtEl>
                                        <p:attrNameLst>
                                          <p:attrName>ppt_x</p:attrName>
                                        </p:attrNameLst>
                                      </p:cBhvr>
                                      <p:tavLst>
                                        <p:tav tm="0">
                                          <p:val>
                                            <p:fltVal val="0.5"/>
                                          </p:val>
                                        </p:tav>
                                        <p:tav tm="100000">
                                          <p:val>
                                            <p:strVal val="#ppt_x"/>
                                          </p:val>
                                        </p:tav>
                                      </p:tavLst>
                                    </p:anim>
                                    <p:anim calcmode="lin" valueType="num">
                                      <p:cBhvr>
                                        <p:cTn id="14" dur="3000" fill="hold"/>
                                        <p:tgtEl>
                                          <p:spTgt spid="4"/>
                                        </p:tgtEl>
                                        <p:attrNameLst>
                                          <p:attrName>ppt_y</p:attrName>
                                        </p:attrNameLst>
                                      </p:cBhvr>
                                      <p:tavLst>
                                        <p:tav tm="0">
                                          <p:val>
                                            <p:strVal val="1+(6*min(max(#ppt_w*#ppt_h,.3),1)-7.4)/-.7*#ppt_h/2"/>
                                          </p:val>
                                        </p:tav>
                                        <p:tav tm="100000">
                                          <p:val>
                                            <p:strVal val="#ppt_y"/>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1"/>
                                          </p:val>
                                        </p:tav>
                                        <p:tav tm="100000">
                                          <p:val>
                                            <p:strVal val="#ppt_x"/>
                                          </p:val>
                                        </p:tav>
                                      </p:tavLst>
                                    </p:anim>
                                    <p:anim calcmode="lin" valueType="num">
                                      <p:cBhvr>
                                        <p:cTn id="2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E:\MIS COSAS\DOCUMENTOS ANA\PAISAJES\MONTAÑAS\pantanomontaña.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2" descr="E:\MIS COSAS\DOCUMENTOS ANA\PAISAJES\MONTAÑAS\95BDFC1DE.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1042988" y="4873625"/>
            <a:ext cx="7488237"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…con un trozo de alambre de un metro de largo y una línea nylon de pescar de un milímetro de diámetro y de 120 metros de largo.</a:t>
            </a:r>
          </a:p>
        </p:txBody>
      </p:sp>
    </p:spTree>
  </p:cSld>
  <p:clrMapOvr>
    <a:masterClrMapping/>
  </p:clrMapOvr>
  <mc:AlternateContent xmlns:mc="http://schemas.openxmlformats.org/markup-compatibility/2006">
    <mc:Choice xmlns:p14="http://schemas.microsoft.com/office/powerpoint/2010/main" Requires="p14">
      <p:transition spd="slow" p14:dur="2250" advTm="18000">
        <p14:ripple dir="ld"/>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3000"/>
                                        <p:tgtEl>
                                          <p:spTgt spid="3"/>
                                        </p:tgtEl>
                                      </p:cBhvr>
                                    </p:animEffect>
                                  </p:childTnLst>
                                </p:cTn>
                              </p:par>
                              <p:par>
                                <p:cTn id="8" presetID="52"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Scale>
                                      <p:cBhvr>
                                        <p:cTn id="10" dur="3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 dur="3000" decel="50000" fill="hold">
                                          <p:stCondLst>
                                            <p:cond delay="0"/>
                                          </p:stCondLst>
                                        </p:cTn>
                                        <p:tgtEl>
                                          <p:spTgt spid="3"/>
                                        </p:tgtEl>
                                        <p:attrNameLst>
                                          <p:attrName>ppt_x</p:attrName>
                                          <p:attrName>ppt_y</p:attrName>
                                        </p:attrNameLst>
                                      </p:cBhvr>
                                    </p:animMotion>
                                    <p:animEffect transition="in" filter="fade">
                                      <p:cBhvr>
                                        <p:cTn id="12" dur="3000"/>
                                        <p:tgtEl>
                                          <p:spTgt spid="3"/>
                                        </p:tgtEl>
                                      </p:cBhvr>
                                    </p:animEffect>
                                  </p:childTnLst>
                                </p:cTn>
                              </p:par>
                              <p:par>
                                <p:cTn id="13" presetID="19" presetClass="entr" presetSubtype="1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3000" fill="hold"/>
                                        <p:tgtEl>
                                          <p:spTgt spid="3"/>
                                        </p:tgtEl>
                                        <p:attrNameLst>
                                          <p:attrName>ppt_w</p:attrName>
                                        </p:attrNameLst>
                                      </p:cBhvr>
                                      <p:tavLst>
                                        <p:tav tm="0" fmla="#ppt_w*sin(2.5*pi*$)">
                                          <p:val>
                                            <p:fltVal val="0"/>
                                          </p:val>
                                        </p:tav>
                                        <p:tav tm="100000">
                                          <p:val>
                                            <p:fltVal val="1"/>
                                          </p:val>
                                        </p:tav>
                                      </p:tavLst>
                                    </p:anim>
                                    <p:anim calcmode="lin" valueType="num">
                                      <p:cBhvr>
                                        <p:cTn id="16" dur="3000" fill="hold"/>
                                        <p:tgtEl>
                                          <p:spTgt spid="3"/>
                                        </p:tgtEl>
                                        <p:attrNameLst>
                                          <p:attrName>ppt_h</p:attrName>
                                        </p:attrNameLst>
                                      </p:cBhvr>
                                      <p:tavLst>
                                        <p:tav tm="0">
                                          <p:val>
                                            <p:strVal val="#ppt_h"/>
                                          </p:val>
                                        </p:tav>
                                        <p:tav tm="100000">
                                          <p:val>
                                            <p:strVal val="#ppt_h"/>
                                          </p:val>
                                        </p:tav>
                                      </p:tavLst>
                                    </p:anim>
                                  </p:childTnLst>
                                </p:cTn>
                              </p:par>
                              <p:par>
                                <p:cTn id="17" presetID="23" presetClass="entr" presetSubtype="288" fill="hold" nodeType="withEffect">
                                  <p:stCondLst>
                                    <p:cond delay="0"/>
                                  </p:stCondLst>
                                  <p:childTnLst>
                                    <p:set>
                                      <p:cBhvr>
                                        <p:cTn id="18" dur="1" fill="hold">
                                          <p:stCondLst>
                                            <p:cond delay="0"/>
                                          </p:stCondLst>
                                        </p:cTn>
                                        <p:tgtEl>
                                          <p:spTgt spid="5122"/>
                                        </p:tgtEl>
                                        <p:attrNameLst>
                                          <p:attrName>style.visibility</p:attrName>
                                        </p:attrNameLst>
                                      </p:cBhvr>
                                      <p:to>
                                        <p:strVal val="visible"/>
                                      </p:to>
                                    </p:set>
                                    <p:anim calcmode="lin" valueType="num">
                                      <p:cBhvr>
                                        <p:cTn id="19" dur="3000" fill="hold"/>
                                        <p:tgtEl>
                                          <p:spTgt spid="5122"/>
                                        </p:tgtEl>
                                        <p:attrNameLst>
                                          <p:attrName>ppt_w</p:attrName>
                                        </p:attrNameLst>
                                      </p:cBhvr>
                                      <p:tavLst>
                                        <p:tav tm="0">
                                          <p:val>
                                            <p:strVal val="4/3*#ppt_w"/>
                                          </p:val>
                                        </p:tav>
                                        <p:tav tm="100000">
                                          <p:val>
                                            <p:strVal val="#ppt_w"/>
                                          </p:val>
                                        </p:tav>
                                      </p:tavLst>
                                    </p:anim>
                                    <p:anim calcmode="lin" valueType="num">
                                      <p:cBhvr>
                                        <p:cTn id="20" dur="3000" fill="hold"/>
                                        <p:tgtEl>
                                          <p:spTgt spid="5122"/>
                                        </p:tgtEl>
                                        <p:attrNameLst>
                                          <p:attrName>ppt_h</p:attrName>
                                        </p:attrNameLst>
                                      </p:cBhvr>
                                      <p:tavLst>
                                        <p:tav tm="0">
                                          <p:val>
                                            <p:strVal val="4/3*#ppt_h"/>
                                          </p:val>
                                        </p:tav>
                                        <p:tav tm="100000">
                                          <p:val>
                                            <p:strVal val="#ppt_h"/>
                                          </p:val>
                                        </p:tav>
                                      </p:tavLst>
                                    </p:anim>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40f5a9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40f5a9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mc:AlternateContent xmlns:mc="http://schemas.openxmlformats.org/markup-compatibility/2006">
    <mc:Choice xmlns:p14="http://schemas.microsoft.com/office/powerpoint/2010/main" Requires="p14">
      <p:transition spd="slow" p14:dur="2250" advTm="8000">
        <p14:ripple dir="rd"/>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4000" fill="hold"/>
                                        <p:tgtEl>
                                          <p:spTgt spid="6"/>
                                        </p:tgtEl>
                                        <p:attrNameLst>
                                          <p:attrName>ppt_w</p:attrName>
                                        </p:attrNameLst>
                                      </p:cBhvr>
                                      <p:tavLst>
                                        <p:tav tm="0">
                                          <p:val>
                                            <p:strVal val="4/3*#ppt_w"/>
                                          </p:val>
                                        </p:tav>
                                        <p:tav tm="100000">
                                          <p:val>
                                            <p:strVal val="#ppt_w"/>
                                          </p:val>
                                        </p:tav>
                                      </p:tavLst>
                                    </p:anim>
                                    <p:anim calcmode="lin" valueType="num">
                                      <p:cBhvr>
                                        <p:cTn id="12" dur="4000" fill="hold"/>
                                        <p:tgtEl>
                                          <p:spTgt spid="6"/>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heckerboard(down)">
                                      <p:cBhvr>
                                        <p:cTn id="15" dur="4000"/>
                                        <p:tgtEl>
                                          <p:spTgt spid="5"/>
                                        </p:tgtEl>
                                      </p:cBhvr>
                                    </p:animEffect>
                                  </p:childTnLst>
                                </p:cTn>
                              </p:par>
                              <p:par>
                                <p:cTn id="16" presetID="5"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heckerboard(across)">
                                      <p:cBhvr>
                                        <p:cTn id="18" dur="4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2" descr="C:\Documents and Settings\Ana María\Escritorio\HD Wallpapers of beautiful natural scenery of the Alps 960x800 (04).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7173" name="Picture 5" descr="C:\Documents and Settings\Ana María\Escritorio\ovan-lake-iran-1920x1200-wallpaper-lago1.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4" name="Picture 5" descr="C:\Documents and Settings\Ana María\Escritorio\ovan-lake-iran-1920x1200-wallpaper-lago1.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000" advTm="8000">
        <p:wheel spokes="1"/>
      </p:transition>
    </mc:Choice>
    <mc:Fallback>
      <p:transition spd="slow" advTm="8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xit" presetSubtype="0" fill="hold" nodeType="withEffect">
                                  <p:stCondLst>
                                    <p:cond delay="0"/>
                                  </p:stCondLst>
                                  <p:childTnLst>
                                    <p:animEffect transition="out" filter="fade">
                                      <p:cBhvr>
                                        <p:cTn id="6" dur="3000"/>
                                        <p:tgtEl>
                                          <p:spTgt spid="21505"/>
                                        </p:tgtEl>
                                      </p:cBhvr>
                                    </p:animEffect>
                                    <p:anim calcmode="lin" valueType="num">
                                      <p:cBhvr>
                                        <p:cTn id="7" dur="3000"/>
                                        <p:tgtEl>
                                          <p:spTgt spid="21505"/>
                                        </p:tgtEl>
                                        <p:attrNameLst>
                                          <p:attrName>ppt_x</p:attrName>
                                        </p:attrNameLst>
                                      </p:cBhvr>
                                      <p:tavLst>
                                        <p:tav tm="0">
                                          <p:val>
                                            <p:strVal val="ppt_x"/>
                                          </p:val>
                                        </p:tav>
                                        <p:tav tm="100000">
                                          <p:val>
                                            <p:strVal val="ppt_x"/>
                                          </p:val>
                                        </p:tav>
                                      </p:tavLst>
                                    </p:anim>
                                    <p:anim calcmode="lin" valueType="num">
                                      <p:cBhvr>
                                        <p:cTn id="8" dur="300" decel="100000"/>
                                        <p:tgtEl>
                                          <p:spTgt spid="21505"/>
                                        </p:tgtEl>
                                        <p:attrNameLst>
                                          <p:attrName>ppt_y</p:attrName>
                                        </p:attrNameLst>
                                      </p:cBhvr>
                                      <p:tavLst>
                                        <p:tav tm="0">
                                          <p:val>
                                            <p:strVal val="ppt_y"/>
                                          </p:val>
                                        </p:tav>
                                        <p:tav tm="100000">
                                          <p:val>
                                            <p:strVal val="ppt_y-.03"/>
                                          </p:val>
                                        </p:tav>
                                      </p:tavLst>
                                    </p:anim>
                                    <p:anim calcmode="lin" valueType="num">
                                      <p:cBhvr>
                                        <p:cTn id="9" dur="2700" accel="100000">
                                          <p:stCondLst>
                                            <p:cond delay="300"/>
                                          </p:stCondLst>
                                        </p:cTn>
                                        <p:tgtEl>
                                          <p:spTgt spid="21505"/>
                                        </p:tgtEl>
                                        <p:attrNameLst>
                                          <p:attrName>ppt_y</p:attrName>
                                        </p:attrNameLst>
                                      </p:cBhvr>
                                      <p:tavLst>
                                        <p:tav tm="0">
                                          <p:val>
                                            <p:strVal val="ppt_y"/>
                                          </p:val>
                                        </p:tav>
                                        <p:tav tm="100000">
                                          <p:val>
                                            <p:strVal val="ppt_y+1"/>
                                          </p:val>
                                        </p:tav>
                                      </p:tavLst>
                                    </p:anim>
                                    <p:set>
                                      <p:cBhvr>
                                        <p:cTn id="10" dur="1" fill="hold">
                                          <p:stCondLst>
                                            <p:cond delay="2999"/>
                                          </p:stCondLst>
                                        </p:cTn>
                                        <p:tgtEl>
                                          <p:spTgt spid="21505"/>
                                        </p:tgtEl>
                                        <p:attrNameLst>
                                          <p:attrName>style.visibility</p:attrName>
                                        </p:attrNameLst>
                                      </p:cBhvr>
                                      <p:to>
                                        <p:strVal val="hidden"/>
                                      </p:to>
                                    </p:set>
                                  </p:childTnLst>
                                </p:cTn>
                              </p:par>
                              <p:par>
                                <p:cTn id="11" presetID="2" presetClass="entr" presetSubtype="4" fill="hold" nodeType="withEffect">
                                  <p:stCondLst>
                                    <p:cond delay="0"/>
                                  </p:stCondLst>
                                  <p:childTnLst>
                                    <p:set>
                                      <p:cBhvr>
                                        <p:cTn id="12" dur="1" fill="hold">
                                          <p:stCondLst>
                                            <p:cond delay="0"/>
                                          </p:stCondLst>
                                        </p:cTn>
                                        <p:tgtEl>
                                          <p:spTgt spid="7173"/>
                                        </p:tgtEl>
                                        <p:attrNameLst>
                                          <p:attrName>style.visibility</p:attrName>
                                        </p:attrNameLst>
                                      </p:cBhvr>
                                      <p:to>
                                        <p:strVal val="visible"/>
                                      </p:to>
                                    </p:set>
                                    <p:anim calcmode="lin" valueType="num">
                                      <p:cBhvr additive="base">
                                        <p:cTn id="13" dur="3000" fill="hold"/>
                                        <p:tgtEl>
                                          <p:spTgt spid="7173"/>
                                        </p:tgtEl>
                                        <p:attrNameLst>
                                          <p:attrName>ppt_x</p:attrName>
                                        </p:attrNameLst>
                                      </p:cBhvr>
                                      <p:tavLst>
                                        <p:tav tm="0">
                                          <p:val>
                                            <p:strVal val="#ppt_x"/>
                                          </p:val>
                                        </p:tav>
                                        <p:tav tm="100000">
                                          <p:val>
                                            <p:strVal val="#ppt_x"/>
                                          </p:val>
                                        </p:tav>
                                      </p:tavLst>
                                    </p:anim>
                                    <p:anim calcmode="lin" valueType="num">
                                      <p:cBhvr additive="base">
                                        <p:cTn id="14" dur="3000" fill="hold"/>
                                        <p:tgtEl>
                                          <p:spTgt spid="7173"/>
                                        </p:tgtEl>
                                        <p:attrNameLst>
                                          <p:attrName>ppt_y</p:attrName>
                                        </p:attrNameLst>
                                      </p:cBhvr>
                                      <p:tavLst>
                                        <p:tav tm="0">
                                          <p:val>
                                            <p:strVal val="1+#ppt_h/2"/>
                                          </p:val>
                                        </p:tav>
                                        <p:tav tm="100000">
                                          <p:val>
                                            <p:strVal val="#ppt_y"/>
                                          </p:val>
                                        </p:tav>
                                      </p:tavLst>
                                    </p:anim>
                                  </p:childTnLst>
                                </p:cTn>
                              </p:par>
                              <p:par>
                                <p:cTn id="15" presetID="19" presetClass="entr" presetSubtype="5" fill="hold" nodeType="withEffect">
                                  <p:stCondLst>
                                    <p:cond delay="0"/>
                                  </p:stCondLst>
                                  <p:childTnLst>
                                    <p:set>
                                      <p:cBhvr>
                                        <p:cTn id="16" dur="1" fill="hold">
                                          <p:stCondLst>
                                            <p:cond delay="0"/>
                                          </p:stCondLst>
                                        </p:cTn>
                                        <p:tgtEl>
                                          <p:spTgt spid="7173"/>
                                        </p:tgtEl>
                                        <p:attrNameLst>
                                          <p:attrName>style.visibility</p:attrName>
                                        </p:attrNameLst>
                                      </p:cBhvr>
                                      <p:to>
                                        <p:strVal val="visible"/>
                                      </p:to>
                                    </p:set>
                                    <p:anim calcmode="lin" valueType="num">
                                      <p:cBhvr>
                                        <p:cTn id="17" dur="3000" fill="hold"/>
                                        <p:tgtEl>
                                          <p:spTgt spid="7173"/>
                                        </p:tgtEl>
                                        <p:attrNameLst>
                                          <p:attrName>ppt_w</p:attrName>
                                        </p:attrNameLst>
                                      </p:cBhvr>
                                      <p:tavLst>
                                        <p:tav tm="0">
                                          <p:val>
                                            <p:strVal val="#ppt_w"/>
                                          </p:val>
                                        </p:tav>
                                        <p:tav tm="100000">
                                          <p:val>
                                            <p:strVal val="#ppt_w"/>
                                          </p:val>
                                        </p:tav>
                                      </p:tavLst>
                                    </p:anim>
                                    <p:anim calcmode="lin" valueType="num">
                                      <p:cBhvr>
                                        <p:cTn id="18" dur="3000" fill="hold"/>
                                        <p:tgtEl>
                                          <p:spTgt spid="7173"/>
                                        </p:tgtEl>
                                        <p:attrNameLst>
                                          <p:attrName>ppt_h</p:attrName>
                                        </p:attrNameLst>
                                      </p:cBhvr>
                                      <p:tavLst>
                                        <p:tav tm="0" fmla="#ppt_h*sin(2.5*pi*$)">
                                          <p:val>
                                            <p:fltVal val="0"/>
                                          </p:val>
                                        </p:tav>
                                        <p:tav tm="100000">
                                          <p:val>
                                            <p:fltVal val="1"/>
                                          </p:val>
                                        </p:tav>
                                      </p:tavLst>
                                    </p:anim>
                                  </p:childTnLst>
                                </p:cTn>
                              </p:par>
                              <p:par>
                                <p:cTn id="19" presetID="2" presetClass="entr" presetSubtype="1"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3000" fill="hold"/>
                                        <p:tgtEl>
                                          <p:spTgt spid="4"/>
                                        </p:tgtEl>
                                        <p:attrNameLst>
                                          <p:attrName>ppt_x</p:attrName>
                                        </p:attrNameLst>
                                      </p:cBhvr>
                                      <p:tavLst>
                                        <p:tav tm="0">
                                          <p:val>
                                            <p:strVal val="#ppt_x"/>
                                          </p:val>
                                        </p:tav>
                                        <p:tav tm="100000">
                                          <p:val>
                                            <p:strVal val="#ppt_x"/>
                                          </p:val>
                                        </p:tav>
                                      </p:tavLst>
                                    </p:anim>
                                    <p:anim calcmode="lin" valueType="num">
                                      <p:cBhvr additive="base">
                                        <p:cTn id="22" dur="3000" fill="hold"/>
                                        <p:tgtEl>
                                          <p:spTgt spid="4"/>
                                        </p:tgtEl>
                                        <p:attrNameLst>
                                          <p:attrName>ppt_y</p:attrName>
                                        </p:attrNameLst>
                                      </p:cBhvr>
                                      <p:tavLst>
                                        <p:tav tm="0">
                                          <p:val>
                                            <p:strVal val="0-#ppt_h/2"/>
                                          </p:val>
                                        </p:tav>
                                        <p:tav tm="100000">
                                          <p:val>
                                            <p:strVal val="#ppt_y"/>
                                          </p:val>
                                        </p:tav>
                                      </p:tavLst>
                                    </p:anim>
                                  </p:childTnLst>
                                </p:cTn>
                              </p:par>
                              <p:par>
                                <p:cTn id="23" presetID="19"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ppt_w"/>
                                          </p:val>
                                        </p:tav>
                                        <p:tav tm="100000">
                                          <p:val>
                                            <p:strVal val="#ppt_w"/>
                                          </p:val>
                                        </p:tav>
                                      </p:tavLst>
                                    </p:anim>
                                    <p:anim calcmode="lin" valueType="num">
                                      <p:cBhvr>
                                        <p:cTn id="26" dur="3000" fill="hold"/>
                                        <p:tgtEl>
                                          <p:spTgt spid="4"/>
                                        </p:tgtEl>
                                        <p:attrNameLst>
                                          <p:attrName>ppt_h</p:attrName>
                                        </p:attrNameLst>
                                      </p:cBhvr>
                                      <p:tavLst>
                                        <p:tav tm="0" fmla="#ppt_h*sin(2.5*pi*$)">
                                          <p:val>
                                            <p:fltVal val="0"/>
                                          </p:val>
                                        </p:tav>
                                        <p:tav tm="100000">
                                          <p:val>
                                            <p:fltVal val="1"/>
                                          </p:val>
                                        </p:tav>
                                      </p:tavLst>
                                    </p:anim>
                                  </p:childTnLst>
                                </p:cTn>
                              </p:par>
                              <p:par>
                                <p:cTn id="27" presetID="8" presetClass="emph" presetSubtype="0" fill="hold" nodeType="withEffect">
                                  <p:stCondLst>
                                    <p:cond delay="0"/>
                                  </p:stCondLst>
                                  <p:childTnLst>
                                    <p:animRot by="21600000">
                                      <p:cBhvr>
                                        <p:cTn id="28" dur="35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5deed819.jpg"/>
          <p:cNvPicPr>
            <a:picLocks noChangeAspect="1"/>
          </p:cNvPicPr>
          <p:nvPr/>
        </p:nvPicPr>
        <p:blipFill>
          <a:blip r:embed="rId2" cstate="print"/>
          <a:srcRect/>
          <a:stretch>
            <a:fillRect/>
          </a:stretch>
        </p:blipFill>
        <p:spPr bwMode="auto">
          <a:xfrm>
            <a:off x="11113" y="0"/>
            <a:ext cx="91217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5deed819.jpg"/>
          <p:cNvPicPr>
            <a:picLocks noChangeAspect="1"/>
          </p:cNvPicPr>
          <p:nvPr/>
        </p:nvPicPr>
        <p:blipFill>
          <a:blip r:embed="rId2" cstate="print"/>
          <a:srcRect/>
          <a:stretch>
            <a:fillRect/>
          </a:stretch>
        </p:blipFill>
        <p:spPr bwMode="auto">
          <a:xfrm>
            <a:off x="0" y="0"/>
            <a:ext cx="912018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5deed819.jpg"/>
          <p:cNvPicPr>
            <a:picLocks noChangeAspect="1"/>
          </p:cNvPicPr>
          <p:nvPr/>
        </p:nvPicPr>
        <p:blipFill>
          <a:blip r:embed="rId2" cstate="print"/>
          <a:srcRect/>
          <a:stretch>
            <a:fillRect/>
          </a:stretch>
        </p:blipFill>
        <p:spPr bwMode="auto">
          <a:xfrm>
            <a:off x="23813" y="0"/>
            <a:ext cx="912018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971550" y="5022850"/>
            <a:ext cx="76327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flota de pesca con artes menores, está incluida dentro de lo que se conoce como flota de bajura. </a:t>
            </a:r>
          </a:p>
        </p:txBody>
      </p:sp>
    </p:spTree>
  </p:cSld>
  <p:clrMapOvr>
    <a:masterClrMapping/>
  </p:clrMapOvr>
  <mc:AlternateContent xmlns:mc="http://schemas.openxmlformats.org/markup-compatibility/2006">
    <mc:Choice xmlns:p14="http://schemas.microsoft.com/office/powerpoint/2010/main" Requires="p14">
      <p:transition spd="slow" p14:dur="2000" advTm="16000">
        <p14:wheelReverse spokes="1"/>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amond(out)">
                                      <p:cBhvr>
                                        <p:cTn id="19" dur="3000"/>
                                        <p:tgtEl>
                                          <p:spTgt spid="6"/>
                                        </p:tgtEl>
                                      </p:cBhvr>
                                    </p:animEffect>
                                  </p:childTnLst>
                                </p:cTn>
                              </p:par>
                              <p:par>
                                <p:cTn id="20" presetID="16" presetClass="entr" presetSubtype="4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Horizontal)">
                                      <p:cBhvr>
                                        <p:cTn id="22" dur="3000"/>
                                        <p:tgtEl>
                                          <p:spTgt spid="5"/>
                                        </p:tgtEl>
                                      </p:cBhvr>
                                    </p:animEffect>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3 Imagen" descr="bp2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bg2">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8" name="7 CuadroTexto"/>
          <p:cNvSpPr txBox="1"/>
          <p:nvPr/>
        </p:nvSpPr>
        <p:spPr>
          <a:xfrm>
            <a:off x="827088" y="4873625"/>
            <a:ext cx="7273925"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Ésta, incluye además de la anterior, a otras modalidades como el cerco, el palangre de fondo, el arrastre de fondo y el enmalle. </a:t>
            </a:r>
          </a:p>
        </p:txBody>
      </p:sp>
    </p:spTree>
  </p:cSld>
  <p:clrMapOvr>
    <a:masterClrMapping/>
  </p:clrMapOvr>
  <mc:AlternateContent xmlns:mc="http://schemas.openxmlformats.org/markup-compatibility/2006">
    <mc:Choice xmlns:p14="http://schemas.microsoft.com/office/powerpoint/2010/main" Requires="p14">
      <p:transition spd="slow" p14:dur="2000" advTm="18000">
        <p:wedge/>
      </p:transition>
    </mc:Choice>
    <mc:Fallback>
      <p:transition spd="slow" advTm="18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2"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1+ppt_w/2"/>
                                          </p:val>
                                        </p:tav>
                                      </p:tavLst>
                                    </p:anim>
                                    <p:anim calcmode="lin" valueType="num">
                                      <p:cBhvr additive="base">
                                        <p:cTn id="7" dur="3000"/>
                                        <p:tgtEl>
                                          <p:spTgt spid="5"/>
                                        </p:tgtEl>
                                        <p:attrNameLst>
                                          <p:attrName>ppt_y</p:attrName>
                                        </p:attrNameLst>
                                      </p:cBhvr>
                                      <p:tavLst>
                                        <p:tav tm="0">
                                          <p:val>
                                            <p:strVal val="ppt_y"/>
                                          </p:val>
                                        </p:tav>
                                        <p:tav tm="100000">
                                          <p:val>
                                            <p:strVal val="ppt_y"/>
                                          </p:val>
                                        </p:tav>
                                      </p:tavLst>
                                    </p:anim>
                                    <p:set>
                                      <p:cBhvr>
                                        <p:cTn id="8" dur="1" fill="hold">
                                          <p:stCondLst>
                                            <p:cond delay="2999"/>
                                          </p:stCondLst>
                                        </p:cTn>
                                        <p:tgtEl>
                                          <p:spTgt spid="5"/>
                                        </p:tgtEl>
                                        <p:attrNameLst>
                                          <p:attrName>style.visibility</p:attrName>
                                        </p:attrNameLst>
                                      </p:cBhvr>
                                      <p:to>
                                        <p:strVal val="hidden"/>
                                      </p:to>
                                    </p:set>
                                  </p:childTnLst>
                                </p:cTn>
                              </p:par>
                              <p:par>
                                <p:cTn id="9" presetID="3" presetClass="exit" presetSubtype="10" fill="hold" nodeType="withEffect">
                                  <p:stCondLst>
                                    <p:cond delay="0"/>
                                  </p:stCondLst>
                                  <p:childTnLst>
                                    <p:animEffect transition="out" filter="blinds(horizont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7" presetClass="entr" presetSubtype="2" fill="hold" nodeType="withEffect">
                                  <p:stCondLst>
                                    <p:cond delay="0"/>
                                  </p:stCondLst>
                                  <p:childTnLst>
                                    <p:set>
                                      <p:cBhvr>
                                        <p:cTn id="13" dur="1" fill="hold">
                                          <p:stCondLst>
                                            <p:cond delay="0"/>
                                          </p:stCondLst>
                                        </p:cTn>
                                        <p:tgtEl>
                                          <p:spTgt spid="5122"/>
                                        </p:tgtEl>
                                        <p:attrNameLst>
                                          <p:attrName>style.visibility</p:attrName>
                                        </p:attrNameLst>
                                      </p:cBhvr>
                                      <p:to>
                                        <p:strVal val="visible"/>
                                      </p:to>
                                    </p:set>
                                    <p:anim calcmode="lin" valueType="num">
                                      <p:cBhvr additive="base">
                                        <p:cTn id="14" dur="3000" fill="hold"/>
                                        <p:tgtEl>
                                          <p:spTgt spid="5122"/>
                                        </p:tgtEl>
                                        <p:attrNameLst>
                                          <p:attrName>ppt_x</p:attrName>
                                        </p:attrNameLst>
                                      </p:cBhvr>
                                      <p:tavLst>
                                        <p:tav tm="0">
                                          <p:val>
                                            <p:strVal val="1+#ppt_w/2"/>
                                          </p:val>
                                        </p:tav>
                                        <p:tav tm="100000">
                                          <p:val>
                                            <p:strVal val="#ppt_x"/>
                                          </p:val>
                                        </p:tav>
                                      </p:tavLst>
                                    </p:anim>
                                    <p:anim calcmode="lin" valueType="num">
                                      <p:cBhvr additive="base">
                                        <p:cTn id="15" dur="3000" fill="hold"/>
                                        <p:tgtEl>
                                          <p:spTgt spid="5122"/>
                                        </p:tgtEl>
                                        <p:attrNameLst>
                                          <p:attrName>ppt_y</p:attrName>
                                        </p:attrNameLst>
                                      </p:cBhvr>
                                      <p:tavLst>
                                        <p:tav tm="0">
                                          <p:val>
                                            <p:strVal val="#ppt_y"/>
                                          </p:val>
                                        </p:tav>
                                        <p:tav tm="100000">
                                          <p:val>
                                            <p:strVal val="#ppt_y"/>
                                          </p:val>
                                        </p:tav>
                                      </p:tavLst>
                                    </p:anim>
                                  </p:childTnLst>
                                </p:cTn>
                              </p:par>
                              <p:par>
                                <p:cTn id="16" presetID="3" presetClass="entr" presetSubtype="10" fill="hold" nodeType="withEffect">
                                  <p:stCondLst>
                                    <p:cond delay="0"/>
                                  </p:stCondLst>
                                  <p:childTnLst>
                                    <p:set>
                                      <p:cBhvr>
                                        <p:cTn id="17" dur="1" fill="hold">
                                          <p:stCondLst>
                                            <p:cond delay="0"/>
                                          </p:stCondLst>
                                        </p:cTn>
                                        <p:tgtEl>
                                          <p:spTgt spid="5122"/>
                                        </p:tgtEl>
                                        <p:attrNameLst>
                                          <p:attrName>style.visibility</p:attrName>
                                        </p:attrNameLst>
                                      </p:cBhvr>
                                      <p:to>
                                        <p:strVal val="visible"/>
                                      </p:to>
                                    </p:set>
                                    <p:animEffect transition="in" filter="blinds(horizontal)">
                                      <p:cBhvr>
                                        <p:cTn id="18" dur="3000"/>
                                        <p:tgtEl>
                                          <p:spTgt spid="5122"/>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1"/>
                                          </p:val>
                                        </p:tav>
                                        <p:tav tm="100000">
                                          <p:val>
                                            <p:strVal val="#ppt_x"/>
                                          </p:val>
                                        </p:tav>
                                      </p:tavLst>
                                    </p:anim>
                                    <p:anim calcmode="lin" valueType="num">
                                      <p:cBhvr>
                                        <p:cTn id="2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24101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bg2">
              <a:lumMod val="40000"/>
              <a:lumOff val="6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6" name="5 Rectángulo"/>
          <p:cNvSpPr/>
          <p:nvPr/>
        </p:nvSpPr>
        <p:spPr>
          <a:xfrm>
            <a:off x="0" y="0"/>
            <a:ext cx="9144000" cy="5715000"/>
          </a:xfrm>
          <a:prstGeom prst="rect">
            <a:avLst/>
          </a:prstGeom>
          <a:solidFill>
            <a:schemeClr val="accent5">
              <a:lumMod val="40000"/>
              <a:lumOff val="6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9" name="8 CuadroTexto"/>
          <p:cNvSpPr txBox="1"/>
          <p:nvPr/>
        </p:nvSpPr>
        <p:spPr>
          <a:xfrm>
            <a:off x="755650" y="4873625"/>
            <a:ext cx="74168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Siempre y cuando la actividad se realice a menos de 60 millas de distancia de la costa. </a:t>
            </a:r>
          </a:p>
        </p:txBody>
      </p:sp>
    </p:spTree>
  </p:cSld>
  <p:clrMapOvr>
    <a:masterClrMapping/>
  </p:clrMapOvr>
  <mc:AlternateContent xmlns:mc="http://schemas.openxmlformats.org/markup-compatibility/2006">
    <mc:Choice xmlns:p14="http://schemas.microsoft.com/office/powerpoint/2010/main" Requires="p14">
      <p:transition spd="slow" p14:dur="2250" advTm="15000">
        <p:blinds dir="vert"/>
      </p:transition>
    </mc:Choice>
    <mc:Fallback>
      <p:transition spd="slow" advTm="1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1"/>
                                          </p:val>
                                        </p:tav>
                                        <p:tav tm="100000">
                                          <p:val>
                                            <p:strVal val="#ppt_x"/>
                                          </p:val>
                                        </p:tav>
                                      </p:tavLst>
                                    </p:anim>
                                    <p:anim calcmode="lin" valueType="num">
                                      <p:cBhvr>
                                        <p:cTn id="2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410826511_a50b27343c_o.jpg"/>
          <p:cNvPicPr>
            <a:picLocks noGrp="1" noChangeAspect="1"/>
          </p:cNvPicPr>
          <p:nvPr>
            <p:ph idx="1"/>
          </p:nvPr>
        </p:nvPicPr>
        <p:blipFill>
          <a:blip r:embed="rId2" cstate="print"/>
          <a:srcRec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2410826511_a50b27343c_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3 Marcador de contenido" descr="2410826511_a50b27343c_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mc:AlternateContent xmlns:mc="http://schemas.openxmlformats.org/markup-compatibility/2006">
    <mc:Choice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4000"/>
                                        <p:tgtEl>
                                          <p:spTgt spid="6"/>
                                        </p:tgtEl>
                                      </p:cBhvr>
                                    </p:animEffect>
                                  </p:childTnLst>
                                </p:cTn>
                              </p:par>
                              <p:par>
                                <p:cTn id="8" presetID="8"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4000"/>
                                        <p:tgtEl>
                                          <p:spTgt spid="5"/>
                                        </p:tgtEl>
                                      </p:cBhvr>
                                    </p:animEffect>
                                  </p:childTnLst>
                                </p:cTn>
                              </p:par>
                              <p:par>
                                <p:cTn id="11" presetID="5"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heckerboard(across)">
                                      <p:cBhvr>
                                        <p:cTn id="13" dur="4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2/3*#ppt_w"/>
                                          </p:val>
                                        </p:tav>
                                        <p:tav tm="100000">
                                          <p:val>
                                            <p:strVal val="#ppt_w"/>
                                          </p:val>
                                        </p:tav>
                                      </p:tavLst>
                                    </p:anim>
                                    <p:anim calcmode="lin" valueType="num">
                                      <p:cBhvr>
                                        <p:cTn id="17" dur="4000" fill="hold"/>
                                        <p:tgtEl>
                                          <p:spTgt spid="4"/>
                                        </p:tgtEl>
                                        <p:attrNameLst>
                                          <p:attrName>ppt_h</p:attrName>
                                        </p:attrNameLst>
                                      </p:cBhvr>
                                      <p:tavLst>
                                        <p:tav tm="0">
                                          <p:val>
                                            <p:strVal val="2/3*#ppt_h"/>
                                          </p:val>
                                        </p:tav>
                                        <p:tav tm="100000">
                                          <p:val>
                                            <p:strVal val="#ppt_h"/>
                                          </p:val>
                                        </p:tav>
                                      </p:tavLst>
                                    </p:anim>
                                  </p:childTnLst>
                                </p:cTn>
                              </p:par>
                              <p:par>
                                <p:cTn id="18" presetID="2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4000" fill="hold"/>
                                        <p:tgtEl>
                                          <p:spTgt spid="5"/>
                                        </p:tgtEl>
                                        <p:attrNameLst>
                                          <p:attrName>ppt_w</p:attrName>
                                        </p:attrNameLst>
                                      </p:cBhvr>
                                      <p:tavLst>
                                        <p:tav tm="0">
                                          <p:val>
                                            <p:fltVal val="0"/>
                                          </p:val>
                                        </p:tav>
                                        <p:tav tm="100000">
                                          <p:val>
                                            <p:strVal val="#ppt_w"/>
                                          </p:val>
                                        </p:tav>
                                      </p:tavLst>
                                    </p:anim>
                                    <p:anim calcmode="lin" valueType="num">
                                      <p:cBhvr>
                                        <p:cTn id="21" dur="4000" fill="hold"/>
                                        <p:tgtEl>
                                          <p:spTgt spid="5"/>
                                        </p:tgtEl>
                                        <p:attrNameLst>
                                          <p:attrName>ppt_h</p:attrName>
                                        </p:attrNameLst>
                                      </p:cBhvr>
                                      <p:tavLst>
                                        <p:tav tm="0">
                                          <p:val>
                                            <p:fltVal val="0"/>
                                          </p:val>
                                        </p:tav>
                                        <p:tav tm="100000">
                                          <p:val>
                                            <p:strVal val="#ppt_h"/>
                                          </p:val>
                                        </p:tav>
                                      </p:tavLst>
                                    </p:anim>
                                  </p:childTnLst>
                                </p:cTn>
                              </p:par>
                              <p:par>
                                <p:cTn id="22" presetID="23" presetClass="entr" presetSubtype="272"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4000" fill="hold"/>
                                        <p:tgtEl>
                                          <p:spTgt spid="6"/>
                                        </p:tgtEl>
                                        <p:attrNameLst>
                                          <p:attrName>ppt_w</p:attrName>
                                        </p:attrNameLst>
                                      </p:cBhvr>
                                      <p:tavLst>
                                        <p:tav tm="0">
                                          <p:val>
                                            <p:strVal val="2/3*#ppt_w"/>
                                          </p:val>
                                        </p:tav>
                                        <p:tav tm="100000">
                                          <p:val>
                                            <p:strVal val="#ppt_w"/>
                                          </p:val>
                                        </p:tav>
                                      </p:tavLst>
                                    </p:anim>
                                    <p:anim calcmode="lin" valueType="num">
                                      <p:cBhvr>
                                        <p:cTn id="25" dur="4000" fill="hold"/>
                                        <p:tgtEl>
                                          <p:spTgt spid="6"/>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119063"/>
            <a:ext cx="9144000" cy="238125"/>
          </a:xfrm>
          <a:prstGeom prst="rect">
            <a:avLst/>
          </a:prstGeom>
          <a:solidFill>
            <a:schemeClr val="tx1">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6" name="5 Rectángulo"/>
          <p:cNvSpPr/>
          <p:nvPr/>
        </p:nvSpPr>
        <p:spPr>
          <a:xfrm rot="5400000">
            <a:off x="-2428875" y="2714625"/>
            <a:ext cx="5715000" cy="285750"/>
          </a:xfrm>
          <a:prstGeom prst="rect">
            <a:avLst/>
          </a:prstGeom>
          <a:solidFill>
            <a:schemeClr val="tx1">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7" name="6 Rectángulo"/>
          <p:cNvSpPr/>
          <p:nvPr/>
        </p:nvSpPr>
        <p:spPr>
          <a:xfrm>
            <a:off x="0" y="5299075"/>
            <a:ext cx="9144000" cy="238125"/>
          </a:xfrm>
          <a:prstGeom prst="rect">
            <a:avLst/>
          </a:prstGeom>
          <a:solidFill>
            <a:schemeClr val="tx1">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8" name="7 Rectángulo"/>
          <p:cNvSpPr/>
          <p:nvPr/>
        </p:nvSpPr>
        <p:spPr>
          <a:xfrm rot="5400000">
            <a:off x="5857875" y="2714625"/>
            <a:ext cx="5715000" cy="285750"/>
          </a:xfrm>
          <a:prstGeom prst="rect">
            <a:avLst/>
          </a:prstGeom>
          <a:solidFill>
            <a:schemeClr val="tx1">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9" name="8 Rectángulo"/>
          <p:cNvSpPr/>
          <p:nvPr/>
        </p:nvSpPr>
        <p:spPr>
          <a:xfrm>
            <a:off x="0" y="417513"/>
            <a:ext cx="9144000" cy="238125"/>
          </a:xfrm>
          <a:prstGeom prst="rect">
            <a:avLst/>
          </a:prstGeom>
          <a:solidFill>
            <a:srgbClr val="00B0F0">
              <a:alpha val="6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0" name="9 Rectángulo"/>
          <p:cNvSpPr/>
          <p:nvPr/>
        </p:nvSpPr>
        <p:spPr>
          <a:xfrm rot="5400000">
            <a:off x="-2071687" y="2714625"/>
            <a:ext cx="5715000" cy="285750"/>
          </a:xfrm>
          <a:prstGeom prst="rect">
            <a:avLst/>
          </a:prstGeom>
          <a:solidFill>
            <a:srgbClr val="00B0F0">
              <a:alpha val="6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1" name="10 Rectángulo"/>
          <p:cNvSpPr/>
          <p:nvPr/>
        </p:nvSpPr>
        <p:spPr>
          <a:xfrm>
            <a:off x="0" y="5000625"/>
            <a:ext cx="9144000" cy="238125"/>
          </a:xfrm>
          <a:prstGeom prst="rect">
            <a:avLst/>
          </a:prstGeom>
          <a:solidFill>
            <a:srgbClr val="00B0F0">
              <a:alpha val="6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2" name="11 Rectángulo"/>
          <p:cNvSpPr/>
          <p:nvPr/>
        </p:nvSpPr>
        <p:spPr>
          <a:xfrm rot="5400000">
            <a:off x="5500688" y="2714625"/>
            <a:ext cx="5715000" cy="285750"/>
          </a:xfrm>
          <a:prstGeom prst="rect">
            <a:avLst/>
          </a:prstGeom>
          <a:solidFill>
            <a:srgbClr val="00B0F0">
              <a:alpha val="6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pic>
        <p:nvPicPr>
          <p:cNvPr id="4" name="3 Imagen" descr="IMG_473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11000">
        <p15:prstTrans prst="peelOff"/>
      </p:transition>
    </mc:Choice>
    <mc:Fallback>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ppt_x"/>
                                          </p:val>
                                        </p:tav>
                                        <p:tav tm="100000">
                                          <p:val>
                                            <p:strVal val="#ppt_x"/>
                                          </p:val>
                                        </p:tav>
                                      </p:tavLst>
                                    </p:anim>
                                    <p:anim calcmode="lin" valueType="num">
                                      <p:cBhvr additive="base">
                                        <p:cTn id="12" dur="30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ppt_x"/>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1+#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ppt_x"/>
                                          </p:val>
                                        </p:tav>
                                        <p:tav tm="100000">
                                          <p:val>
                                            <p:strVal val="#ppt_x"/>
                                          </p:val>
                                        </p:tav>
                                      </p:tavLst>
                                    </p:anim>
                                    <p:anim calcmode="lin" valueType="num">
                                      <p:cBhvr additive="base">
                                        <p:cTn id="28" dur="3000" fill="hold"/>
                                        <p:tgtEl>
                                          <p:spTgt spid="10"/>
                                        </p:tgtEl>
                                        <p:attrNameLst>
                                          <p:attrName>ppt_y</p:attrName>
                                        </p:attrNameLst>
                                      </p:cBhvr>
                                      <p:tavLst>
                                        <p:tav tm="0">
                                          <p:val>
                                            <p:strVal val="0-#ppt_h/2"/>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ppt_x"/>
                                          </p:val>
                                        </p:tav>
                                        <p:tav tm="100000">
                                          <p:val>
                                            <p:strVal val="#ppt_x"/>
                                          </p:val>
                                        </p:tav>
                                      </p:tavLst>
                                    </p:anim>
                                    <p:anim calcmode="lin" valueType="num">
                                      <p:cBhvr additive="base">
                                        <p:cTn id="36" dur="3000" fill="hold"/>
                                        <p:tgtEl>
                                          <p:spTgt spid="12"/>
                                        </p:tgtEl>
                                        <p:attrNameLst>
                                          <p:attrName>ppt_y</p:attrName>
                                        </p:attrNameLst>
                                      </p:cBhvr>
                                      <p:tavLst>
                                        <p:tav tm="0">
                                          <p:val>
                                            <p:strVal val="1+#ppt_h/2"/>
                                          </p:val>
                                        </p:tav>
                                        <p:tav tm="100000">
                                          <p:val>
                                            <p:strVal val="#ppt_y"/>
                                          </p:val>
                                        </p:tav>
                                      </p:tavLst>
                                    </p:anim>
                                  </p:childTnLst>
                                </p:cTn>
                              </p:par>
                            </p:childTnLst>
                          </p:cTn>
                        </p:par>
                        <p:par>
                          <p:cTn id="37" fill="hold">
                            <p:stCondLst>
                              <p:cond delay="3000"/>
                            </p:stCondLst>
                            <p:childTnLst>
                              <p:par>
                                <p:cTn id="38" presetID="16" presetClass="exit" presetSubtype="37" fill="hold" nodeType="afterEffect">
                                  <p:stCondLst>
                                    <p:cond delay="0"/>
                                  </p:stCondLst>
                                  <p:childTnLst>
                                    <p:animEffect transition="out" filter="barn(outVertical)">
                                      <p:cBhvr>
                                        <p:cTn id="39" dur="3000"/>
                                        <p:tgtEl>
                                          <p:spTgt spid="5"/>
                                        </p:tgtEl>
                                      </p:cBhvr>
                                    </p:animEffect>
                                    <p:set>
                                      <p:cBhvr>
                                        <p:cTn id="40" dur="1" fill="hold">
                                          <p:stCondLst>
                                            <p:cond delay="2999"/>
                                          </p:stCondLst>
                                        </p:cTn>
                                        <p:tgtEl>
                                          <p:spTgt spid="5"/>
                                        </p:tgtEl>
                                        <p:attrNameLst>
                                          <p:attrName>style.visibility</p:attrName>
                                        </p:attrNameLst>
                                      </p:cBhvr>
                                      <p:to>
                                        <p:strVal val="hidden"/>
                                      </p:to>
                                    </p:set>
                                  </p:childTnLst>
                                </p:cTn>
                              </p:par>
                              <p:par>
                                <p:cTn id="41" presetID="16" presetClass="exit" presetSubtype="37" fill="hold" nodeType="withEffect">
                                  <p:stCondLst>
                                    <p:cond delay="0"/>
                                  </p:stCondLst>
                                  <p:childTnLst>
                                    <p:animEffect transition="out" filter="barn(outVertical)">
                                      <p:cBhvr>
                                        <p:cTn id="42" dur="3000"/>
                                        <p:tgtEl>
                                          <p:spTgt spid="9"/>
                                        </p:tgtEl>
                                      </p:cBhvr>
                                    </p:animEffect>
                                    <p:set>
                                      <p:cBhvr>
                                        <p:cTn id="43" dur="1" fill="hold">
                                          <p:stCondLst>
                                            <p:cond delay="2999"/>
                                          </p:stCondLst>
                                        </p:cTn>
                                        <p:tgtEl>
                                          <p:spTgt spid="9"/>
                                        </p:tgtEl>
                                        <p:attrNameLst>
                                          <p:attrName>style.visibility</p:attrName>
                                        </p:attrNameLst>
                                      </p:cBhvr>
                                      <p:to>
                                        <p:strVal val="hidden"/>
                                      </p:to>
                                    </p:set>
                                  </p:childTnLst>
                                </p:cTn>
                              </p:par>
                              <p:par>
                                <p:cTn id="44" presetID="16" presetClass="exit" presetSubtype="42" fill="hold" nodeType="withEffect">
                                  <p:stCondLst>
                                    <p:cond delay="0"/>
                                  </p:stCondLst>
                                  <p:childTnLst>
                                    <p:animEffect transition="out" filter="barn(outHorizontal)">
                                      <p:cBhvr>
                                        <p:cTn id="45" dur="3000"/>
                                        <p:tgtEl>
                                          <p:spTgt spid="6"/>
                                        </p:tgtEl>
                                      </p:cBhvr>
                                    </p:animEffect>
                                    <p:set>
                                      <p:cBhvr>
                                        <p:cTn id="46" dur="1" fill="hold">
                                          <p:stCondLst>
                                            <p:cond delay="2999"/>
                                          </p:stCondLst>
                                        </p:cTn>
                                        <p:tgtEl>
                                          <p:spTgt spid="6"/>
                                        </p:tgtEl>
                                        <p:attrNameLst>
                                          <p:attrName>style.visibility</p:attrName>
                                        </p:attrNameLst>
                                      </p:cBhvr>
                                      <p:to>
                                        <p:strVal val="hidden"/>
                                      </p:to>
                                    </p:set>
                                  </p:childTnLst>
                                </p:cTn>
                              </p:par>
                              <p:par>
                                <p:cTn id="47" presetID="16" presetClass="exit" presetSubtype="42" fill="hold" nodeType="withEffect">
                                  <p:stCondLst>
                                    <p:cond delay="0"/>
                                  </p:stCondLst>
                                  <p:childTnLst>
                                    <p:animEffect transition="out" filter="barn(outHorizontal)">
                                      <p:cBhvr>
                                        <p:cTn id="48" dur="3000"/>
                                        <p:tgtEl>
                                          <p:spTgt spid="10"/>
                                        </p:tgtEl>
                                      </p:cBhvr>
                                    </p:animEffect>
                                    <p:set>
                                      <p:cBhvr>
                                        <p:cTn id="49" dur="1" fill="hold">
                                          <p:stCondLst>
                                            <p:cond delay="2999"/>
                                          </p:stCondLst>
                                        </p:cTn>
                                        <p:tgtEl>
                                          <p:spTgt spid="10"/>
                                        </p:tgtEl>
                                        <p:attrNameLst>
                                          <p:attrName>style.visibility</p:attrName>
                                        </p:attrNameLst>
                                      </p:cBhvr>
                                      <p:to>
                                        <p:strVal val="hidden"/>
                                      </p:to>
                                    </p:set>
                                  </p:childTnLst>
                                </p:cTn>
                              </p:par>
                              <p:par>
                                <p:cTn id="50" presetID="16" presetClass="exit" presetSubtype="37" fill="hold" nodeType="withEffect">
                                  <p:stCondLst>
                                    <p:cond delay="0"/>
                                  </p:stCondLst>
                                  <p:childTnLst>
                                    <p:animEffect transition="out" filter="barn(outVertical)">
                                      <p:cBhvr>
                                        <p:cTn id="51" dur="3000"/>
                                        <p:tgtEl>
                                          <p:spTgt spid="7"/>
                                        </p:tgtEl>
                                      </p:cBhvr>
                                    </p:animEffect>
                                    <p:set>
                                      <p:cBhvr>
                                        <p:cTn id="52" dur="1" fill="hold">
                                          <p:stCondLst>
                                            <p:cond delay="2999"/>
                                          </p:stCondLst>
                                        </p:cTn>
                                        <p:tgtEl>
                                          <p:spTgt spid="7"/>
                                        </p:tgtEl>
                                        <p:attrNameLst>
                                          <p:attrName>style.visibility</p:attrName>
                                        </p:attrNameLst>
                                      </p:cBhvr>
                                      <p:to>
                                        <p:strVal val="hidden"/>
                                      </p:to>
                                    </p:set>
                                  </p:childTnLst>
                                </p:cTn>
                              </p:par>
                              <p:par>
                                <p:cTn id="53" presetID="16" presetClass="exit" presetSubtype="37" fill="hold" nodeType="withEffect">
                                  <p:stCondLst>
                                    <p:cond delay="0"/>
                                  </p:stCondLst>
                                  <p:childTnLst>
                                    <p:animEffect transition="out" filter="barn(outVertical)">
                                      <p:cBhvr>
                                        <p:cTn id="54" dur="3000"/>
                                        <p:tgtEl>
                                          <p:spTgt spid="11"/>
                                        </p:tgtEl>
                                      </p:cBhvr>
                                    </p:animEffect>
                                    <p:set>
                                      <p:cBhvr>
                                        <p:cTn id="55" dur="1" fill="hold">
                                          <p:stCondLst>
                                            <p:cond delay="2999"/>
                                          </p:stCondLst>
                                        </p:cTn>
                                        <p:tgtEl>
                                          <p:spTgt spid="11"/>
                                        </p:tgtEl>
                                        <p:attrNameLst>
                                          <p:attrName>style.visibility</p:attrName>
                                        </p:attrNameLst>
                                      </p:cBhvr>
                                      <p:to>
                                        <p:strVal val="hidden"/>
                                      </p:to>
                                    </p:set>
                                  </p:childTnLst>
                                </p:cTn>
                              </p:par>
                              <p:par>
                                <p:cTn id="56" presetID="16" presetClass="exit" presetSubtype="42" fill="hold" nodeType="withEffect">
                                  <p:stCondLst>
                                    <p:cond delay="0"/>
                                  </p:stCondLst>
                                  <p:childTnLst>
                                    <p:animEffect transition="out" filter="barn(outHorizontal)">
                                      <p:cBhvr>
                                        <p:cTn id="57" dur="3000"/>
                                        <p:tgtEl>
                                          <p:spTgt spid="8"/>
                                        </p:tgtEl>
                                      </p:cBhvr>
                                    </p:animEffect>
                                    <p:set>
                                      <p:cBhvr>
                                        <p:cTn id="58" dur="1" fill="hold">
                                          <p:stCondLst>
                                            <p:cond delay="2999"/>
                                          </p:stCondLst>
                                        </p:cTn>
                                        <p:tgtEl>
                                          <p:spTgt spid="8"/>
                                        </p:tgtEl>
                                        <p:attrNameLst>
                                          <p:attrName>style.visibility</p:attrName>
                                        </p:attrNameLst>
                                      </p:cBhvr>
                                      <p:to>
                                        <p:strVal val="hidden"/>
                                      </p:to>
                                    </p:set>
                                  </p:childTnLst>
                                </p:cTn>
                              </p:par>
                              <p:par>
                                <p:cTn id="59" presetID="16" presetClass="exit" presetSubtype="42" fill="hold" nodeType="withEffect">
                                  <p:stCondLst>
                                    <p:cond delay="0"/>
                                  </p:stCondLst>
                                  <p:childTnLst>
                                    <p:animEffect transition="out" filter="barn(outHorizontal)">
                                      <p:cBhvr>
                                        <p:cTn id="60" dur="3000"/>
                                        <p:tgtEl>
                                          <p:spTgt spid="12"/>
                                        </p:tgtEl>
                                      </p:cBhvr>
                                    </p:animEffect>
                                    <p:set>
                                      <p:cBhvr>
                                        <p:cTn id="61" dur="1" fill="hold">
                                          <p:stCondLst>
                                            <p:cond delay="2999"/>
                                          </p:stCondLst>
                                        </p:cTn>
                                        <p:tgtEl>
                                          <p:spTgt spid="12"/>
                                        </p:tgtEl>
                                        <p:attrNameLst>
                                          <p:attrName>style.visibility</p:attrName>
                                        </p:attrNameLst>
                                      </p:cBhvr>
                                      <p:to>
                                        <p:strVal val="hidden"/>
                                      </p:to>
                                    </p:set>
                                  </p:childTnLst>
                                </p:cTn>
                              </p:par>
                              <p:par>
                                <p:cTn id="62" presetID="23" presetClass="entr" presetSubtype="272"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 calcmode="lin" valueType="num">
                                      <p:cBhvr>
                                        <p:cTn id="64" dur="3000" fill="hold"/>
                                        <p:tgtEl>
                                          <p:spTgt spid="4"/>
                                        </p:tgtEl>
                                        <p:attrNameLst>
                                          <p:attrName>ppt_w</p:attrName>
                                        </p:attrNameLst>
                                      </p:cBhvr>
                                      <p:tavLst>
                                        <p:tav tm="0">
                                          <p:val>
                                            <p:strVal val="2/3*#ppt_w"/>
                                          </p:val>
                                        </p:tav>
                                        <p:tav tm="100000">
                                          <p:val>
                                            <p:strVal val="#ppt_w"/>
                                          </p:val>
                                        </p:tav>
                                      </p:tavLst>
                                    </p:anim>
                                    <p:anim calcmode="lin" valueType="num">
                                      <p:cBhvr>
                                        <p:cTn id="65" dur="3000" fill="hold"/>
                                        <p:tgtEl>
                                          <p:spTgt spid="4"/>
                                        </p:tgtEl>
                                        <p:attrNameLst>
                                          <p:attrName>ppt_h</p:attrName>
                                        </p:attrNameLst>
                                      </p:cBhvr>
                                      <p:tavLst>
                                        <p:tav tm="0">
                                          <p:val>
                                            <p:strVal val="2/3*#ppt_h"/>
                                          </p:val>
                                        </p:tav>
                                        <p:tav tm="100000">
                                          <p:val>
                                            <p:strVal val="#ppt_h"/>
                                          </p:val>
                                        </p:tav>
                                      </p:tavLst>
                                    </p:anim>
                                  </p:childTnLst>
                                </p:cTn>
                              </p:par>
                              <p:par>
                                <p:cTn id="66" presetID="4" presetClass="entr" presetSubtype="32"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box(out)">
                                      <p:cBhvr>
                                        <p:cTn id="6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9144000" cy="5715000"/>
          </a:xfrm>
          <a:prstGeom prst="rect">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pic>
        <p:nvPicPr>
          <p:cNvPr id="4" name="3 Imagen" descr="1231178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1">
              <a:lumMod val="50000"/>
              <a:alpha val="7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6" name="5 Rectángulo"/>
          <p:cNvSpPr/>
          <p:nvPr/>
        </p:nvSpPr>
        <p:spPr>
          <a:xfrm>
            <a:off x="0" y="0"/>
            <a:ext cx="9144000" cy="5715000"/>
          </a:xfrm>
          <a:prstGeom prst="rect">
            <a:avLst/>
          </a:prstGeom>
          <a:solidFill>
            <a:schemeClr val="bg2">
              <a:lumMod val="20000"/>
              <a:lumOff val="80000"/>
              <a:alpha val="7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8" name="7 CuadroTexto"/>
          <p:cNvSpPr txBox="1"/>
          <p:nvPr/>
        </p:nvSpPr>
        <p:spPr>
          <a:xfrm>
            <a:off x="684213" y="4873625"/>
            <a:ext cx="7704137"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Debido a que las salidas a faenar no son a grandes distancias de la costa, la flota de artes menores suele volver a puerto cada día.</a:t>
            </a:r>
          </a:p>
        </p:txBody>
      </p:sp>
    </p:spTree>
  </p:cSld>
  <p:clrMapOvr>
    <a:masterClrMapping/>
  </p:clrMapOvr>
  <mc:AlternateContent xmlns:mc="http://schemas.openxmlformats.org/markup-compatibility/2006">
    <mc:Choice xmlns:p14="http://schemas.microsoft.com/office/powerpoint/2010/main" Requires="p14">
      <p:transition spd="slow" p14:dur="2000" advTm="18000">
        <p14:prism/>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8" fill="hold" nodeType="withEffect">
                                  <p:stCondLst>
                                    <p:cond delay="0"/>
                                  </p:stCondLst>
                                  <p:childTnLst>
                                    <p:anim calcmode="lin" valueType="num">
                                      <p:cBhvr additive="base">
                                        <p:cTn id="6" dur="3000"/>
                                        <p:tgtEl>
                                          <p:spTgt spid="6"/>
                                        </p:tgtEl>
                                        <p:attrNameLst>
                                          <p:attrName>ppt_x</p:attrName>
                                        </p:attrNameLst>
                                      </p:cBhvr>
                                      <p:tavLst>
                                        <p:tav tm="0">
                                          <p:val>
                                            <p:strVal val="ppt_x"/>
                                          </p:val>
                                        </p:tav>
                                        <p:tav tm="100000">
                                          <p:val>
                                            <p:strVal val="0-ppt_w/2"/>
                                          </p:val>
                                        </p:tav>
                                      </p:tavLst>
                                    </p:anim>
                                    <p:anim calcmode="lin" valueType="num">
                                      <p:cBhvr additive="base">
                                        <p:cTn id="7" dur="3000"/>
                                        <p:tgtEl>
                                          <p:spTgt spid="6"/>
                                        </p:tgtEl>
                                        <p:attrNameLst>
                                          <p:attrName>ppt_y</p:attrName>
                                        </p:attrNameLst>
                                      </p:cBhvr>
                                      <p:tavLst>
                                        <p:tav tm="0">
                                          <p:val>
                                            <p:strVal val="ppt_y"/>
                                          </p:val>
                                        </p:tav>
                                        <p:tav tm="100000">
                                          <p:val>
                                            <p:strVal val="ppt_y"/>
                                          </p:val>
                                        </p:tav>
                                      </p:tavLst>
                                    </p:anim>
                                    <p:set>
                                      <p:cBhvr>
                                        <p:cTn id="8" dur="1" fill="hold">
                                          <p:stCondLst>
                                            <p:cond delay="2999"/>
                                          </p:stCondLst>
                                        </p:cTn>
                                        <p:tgtEl>
                                          <p:spTgt spid="6"/>
                                        </p:tgtEl>
                                        <p:attrNameLst>
                                          <p:attrName>style.visibility</p:attrName>
                                        </p:attrNameLst>
                                      </p:cBhvr>
                                      <p:to>
                                        <p:strVal val="hidden"/>
                                      </p:to>
                                    </p:set>
                                  </p:childTnLst>
                                </p:cTn>
                              </p:par>
                              <p:par>
                                <p:cTn id="9" presetID="7" presetClass="exit" presetSubtype="2" fill="hold" nodeType="withEffect">
                                  <p:stCondLst>
                                    <p:cond delay="0"/>
                                  </p:stCondLst>
                                  <p:childTnLst>
                                    <p:anim calcmode="lin" valueType="num">
                                      <p:cBhvr additive="base">
                                        <p:cTn id="10" dur="3000"/>
                                        <p:tgtEl>
                                          <p:spTgt spid="5"/>
                                        </p:tgtEl>
                                        <p:attrNameLst>
                                          <p:attrName>ppt_x</p:attrName>
                                        </p:attrNameLst>
                                      </p:cBhvr>
                                      <p:tavLst>
                                        <p:tav tm="0">
                                          <p:val>
                                            <p:strVal val="ppt_x"/>
                                          </p:val>
                                        </p:tav>
                                        <p:tav tm="100000">
                                          <p:val>
                                            <p:strVal val="1+ppt_w/2"/>
                                          </p:val>
                                        </p:tav>
                                      </p:tavLst>
                                    </p:anim>
                                    <p:anim calcmode="lin" valueType="num">
                                      <p:cBhvr additive="base">
                                        <p:cTn id="11" dur="3000"/>
                                        <p:tgtEl>
                                          <p:spTgt spid="5"/>
                                        </p:tgtEl>
                                        <p:attrNameLst>
                                          <p:attrName>ppt_y</p:attrName>
                                        </p:attrNameLst>
                                      </p:cBhvr>
                                      <p:tavLst>
                                        <p:tav tm="0">
                                          <p:val>
                                            <p:strVal val="ppt_y"/>
                                          </p:val>
                                        </p:tav>
                                        <p:tav tm="100000">
                                          <p:val>
                                            <p:strVal val="ppt_y"/>
                                          </p:val>
                                        </p:tav>
                                      </p:tavLst>
                                    </p:anim>
                                    <p:set>
                                      <p:cBhvr>
                                        <p:cTn id="12" dur="1" fill="hold">
                                          <p:stCondLst>
                                            <p:cond delay="2999"/>
                                          </p:stCondLst>
                                        </p:cTn>
                                        <p:tgtEl>
                                          <p:spTgt spid="5"/>
                                        </p:tgtEl>
                                        <p:attrNameLst>
                                          <p:attrName>style.visibility</p:attrName>
                                        </p:attrNameLst>
                                      </p:cBhvr>
                                      <p:to>
                                        <p:strVal val="hidden"/>
                                      </p:to>
                                    </p:set>
                                  </p:childTnLst>
                                </p:cTn>
                              </p:par>
                              <p:par>
                                <p:cTn id="13" presetID="4" presetClass="entr" presetSubtype="3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ox(out)">
                                      <p:cBhvr>
                                        <p:cTn id="15" dur="3000"/>
                                        <p:tgtEl>
                                          <p:spTgt spid="4"/>
                                        </p:tgtEl>
                                      </p:cBhvr>
                                    </p:animEffect>
                                  </p:childTnLst>
                                </p:cTn>
                              </p:par>
                              <p:par>
                                <p:cTn id="16" presetID="2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3" presetClass="entr" presetSubtype="5"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vertical)">
                                      <p:cBhvr>
                                        <p:cTn id="22" dur="3000"/>
                                        <p:tgtEl>
                                          <p:spTgt spid="7"/>
                                        </p:tgtEl>
                                      </p:cBhvr>
                                    </p:animEffec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80901793_724e1ad3a6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80901793_724e1ad3a6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971550" y="4586288"/>
            <a:ext cx="7345363"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Las embarcaciones utilizadas en la modalidad de artes menores, se caracterizan por su pequeña eslora (menores a 15 metros), escasa potencia y registro bruto. </a:t>
            </a:r>
          </a:p>
        </p:txBody>
      </p:sp>
    </p:spTree>
  </p:cSld>
  <p:clrMapOvr>
    <a:masterClrMapping/>
  </p:clrMapOvr>
  <mc:AlternateContent xmlns:mc="http://schemas.openxmlformats.org/markup-compatibility/2006">
    <mc:Choice xmlns:p14="http://schemas.microsoft.com/office/powerpoint/2010/main" Requires="p14">
      <p:transition spd="slow" p14:dur="2000" advTm="22000">
        <p14:prism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flowers_578-1024x76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Afbeelding 3" descr="flowers_578-1024x76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Afbeelding 5" descr="flowers_578-1024x768.jpg">
            <a:hlinkClick r:id="rId3"/>
          </p:cNvPr>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mc:AlternateContent xmlns:mc="http://schemas.openxmlformats.org/markup-compatibility/2006">
    <mc:Choice xmlns:p14="http://schemas.microsoft.com/office/powerpoint/2010/main" Requires="p14">
      <p:transition spd="slow" p14:dur="2250" advTm="8000">
        <p14:gallery dir="l"/>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p:tgtEl>
                                          <p:spTgt spid="3"/>
                                        </p:tgtEl>
                                      </p:cBhvr>
                                    </p:animEffect>
                                  </p:childTnLst>
                                </p:cTn>
                              </p:par>
                              <p:par>
                                <p:cTn id="8" presetID="7" presetClass="exit" presetSubtype="8" fill="hold" nodeType="withEffect">
                                  <p:stCondLst>
                                    <p:cond delay="0"/>
                                  </p:stCondLst>
                                  <p:childTnLst>
                                    <p:anim calcmode="lin" valueType="num">
                                      <p:cBhvr additive="base">
                                        <p:cTn id="9" dur="4000"/>
                                        <p:tgtEl>
                                          <p:spTgt spid="4"/>
                                        </p:tgtEl>
                                        <p:attrNameLst>
                                          <p:attrName>ppt_x</p:attrName>
                                        </p:attrNameLst>
                                      </p:cBhvr>
                                      <p:tavLst>
                                        <p:tav tm="0">
                                          <p:val>
                                            <p:strVal val="ppt_x"/>
                                          </p:val>
                                        </p:tav>
                                        <p:tav tm="100000">
                                          <p:val>
                                            <p:strVal val="0-ppt_w/2"/>
                                          </p:val>
                                        </p:tav>
                                      </p:tavLst>
                                    </p:anim>
                                    <p:anim calcmode="lin" valueType="num">
                                      <p:cBhvr additive="base">
                                        <p:cTn id="10" dur="4000"/>
                                        <p:tgtEl>
                                          <p:spTgt spid="4"/>
                                        </p:tgtEl>
                                        <p:attrNameLst>
                                          <p:attrName>ppt_y</p:attrName>
                                        </p:attrNameLst>
                                      </p:cBhvr>
                                      <p:tavLst>
                                        <p:tav tm="0">
                                          <p:val>
                                            <p:strVal val="ppt_y"/>
                                          </p:val>
                                        </p:tav>
                                        <p:tav tm="100000">
                                          <p:val>
                                            <p:strVal val="ppt_y"/>
                                          </p:val>
                                        </p:tav>
                                      </p:tavLst>
                                    </p:anim>
                                    <p:set>
                                      <p:cBhvr>
                                        <p:cTn id="11" dur="1" fill="hold">
                                          <p:stCondLst>
                                            <p:cond delay="3999"/>
                                          </p:stCondLst>
                                        </p:cTn>
                                        <p:tgtEl>
                                          <p:spTgt spid="4"/>
                                        </p:tgtEl>
                                        <p:attrNameLst>
                                          <p:attrName>style.visibility</p:attrName>
                                        </p:attrNameLst>
                                      </p:cBhvr>
                                      <p:to>
                                        <p:strVal val="hidden"/>
                                      </p:to>
                                    </p:set>
                                  </p:childTnLst>
                                </p:cTn>
                              </p:par>
                              <p:par>
                                <p:cTn id="12" presetID="18" presetClass="entr" presetSubtype="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strips(downRight)">
                                      <p:cBhvr>
                                        <p:cTn id="14" dur="4000"/>
                                        <p:tgtEl>
                                          <p:spTgt spid="4"/>
                                        </p:tgtEl>
                                      </p:cBhvr>
                                    </p:animEffect>
                                  </p:childTnLst>
                                </p:cTn>
                              </p:par>
                              <p:par>
                                <p:cTn id="15" presetID="7" presetClass="exit" presetSubtype="2" fill="hold" nodeType="withEffect">
                                  <p:stCondLst>
                                    <p:cond delay="0"/>
                                  </p:stCondLst>
                                  <p:childTnLst>
                                    <p:anim calcmode="lin" valueType="num">
                                      <p:cBhvr additive="base">
                                        <p:cTn id="16" dur="4000"/>
                                        <p:tgtEl>
                                          <p:spTgt spid="6"/>
                                        </p:tgtEl>
                                        <p:attrNameLst>
                                          <p:attrName>ppt_x</p:attrName>
                                        </p:attrNameLst>
                                      </p:cBhvr>
                                      <p:tavLst>
                                        <p:tav tm="0">
                                          <p:val>
                                            <p:strVal val="ppt_x"/>
                                          </p:val>
                                        </p:tav>
                                        <p:tav tm="100000">
                                          <p:val>
                                            <p:strVal val="1+ppt_w/2"/>
                                          </p:val>
                                        </p:tav>
                                      </p:tavLst>
                                    </p:anim>
                                    <p:anim calcmode="lin" valueType="num">
                                      <p:cBhvr additive="base">
                                        <p:cTn id="17" dur="4000"/>
                                        <p:tgtEl>
                                          <p:spTgt spid="6"/>
                                        </p:tgtEl>
                                        <p:attrNameLst>
                                          <p:attrName>ppt_y</p:attrName>
                                        </p:attrNameLst>
                                      </p:cBhvr>
                                      <p:tavLst>
                                        <p:tav tm="0">
                                          <p:val>
                                            <p:strVal val="ppt_y"/>
                                          </p:val>
                                        </p:tav>
                                        <p:tav tm="100000">
                                          <p:val>
                                            <p:strVal val="ppt_y"/>
                                          </p:val>
                                        </p:tav>
                                      </p:tavLst>
                                    </p:anim>
                                    <p:set>
                                      <p:cBhvr>
                                        <p:cTn id="18" dur="1" fill="hold">
                                          <p:stCondLst>
                                            <p:cond delay="3999"/>
                                          </p:stCondLst>
                                        </p:cTn>
                                        <p:tgtEl>
                                          <p:spTgt spid="6"/>
                                        </p:tgtEl>
                                        <p:attrNameLst>
                                          <p:attrName>style.visibility</p:attrName>
                                        </p:attrNameLst>
                                      </p:cBhvr>
                                      <p:to>
                                        <p:strVal val="hidden"/>
                                      </p:to>
                                    </p:set>
                                  </p:childTnLst>
                                </p:cTn>
                              </p:par>
                              <p:par>
                                <p:cTn id="19" presetID="18" presetClass="entr" presetSubtype="1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strips(downLeft)">
                                      <p:cBhvr>
                                        <p:cTn id="21" dur="4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E:\MIS COSAS\DOCUMENTOS ANA\PAISAJES\MONTAÑAS\desiertoroca.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2" descr="E:\MIS COSAS\DOCUMENTOS ANA\PAISAJES\MONTAÑAS\desiertoroca.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9220" name="Picture 4" descr="E:\MIS COSAS\DOCUMENTOS ANA\PAISAJES\MONTAÑAS\wAs1m.jpg"/>
          <p:cNvPicPr>
            <a:picLocks noChangeAspect="1" noChangeArrowheads="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mc:AlternateContent xmlns:mc="http://schemas.openxmlformats.org/markup-compatibility/2006">
    <mc:Choice xmlns:p14="http://schemas.microsoft.com/office/powerpoint/2010/main" Requires="p14">
      <p:transition spd="slow" p14:dur="2250" advTm="10000">
        <p14:gallery dir="l"/>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in)">
                                      <p:cBhvr>
                                        <p:cTn id="7" dur="3000"/>
                                        <p:tgtEl>
                                          <p:spTgt spid="3"/>
                                        </p:tgtEl>
                                      </p:cBhvr>
                                    </p:animEffect>
                                  </p:childTnLst>
                                </p:cTn>
                              </p:par>
                              <p:par>
                                <p:cTn id="8" presetID="17" presetClass="entr" presetSubtype="10" fill="hold" nodeType="withEffect">
                                  <p:stCondLst>
                                    <p:cond delay="0"/>
                                  </p:stCondLst>
                                  <p:childTnLst>
                                    <p:set>
                                      <p:cBhvr>
                                        <p:cTn id="9" dur="1" fill="hold">
                                          <p:stCondLst>
                                            <p:cond delay="0"/>
                                          </p:stCondLst>
                                        </p:cTn>
                                        <p:tgtEl>
                                          <p:spTgt spid="15362"/>
                                        </p:tgtEl>
                                        <p:attrNameLst>
                                          <p:attrName>style.visibility</p:attrName>
                                        </p:attrNameLst>
                                      </p:cBhvr>
                                      <p:to>
                                        <p:strVal val="visible"/>
                                      </p:to>
                                    </p:set>
                                    <p:anim calcmode="lin" valueType="num">
                                      <p:cBhvr>
                                        <p:cTn id="10" dur="3000" fill="hold"/>
                                        <p:tgtEl>
                                          <p:spTgt spid="15362"/>
                                        </p:tgtEl>
                                        <p:attrNameLst>
                                          <p:attrName>ppt_w</p:attrName>
                                        </p:attrNameLst>
                                      </p:cBhvr>
                                      <p:tavLst>
                                        <p:tav tm="0">
                                          <p:val>
                                            <p:fltVal val="0"/>
                                          </p:val>
                                        </p:tav>
                                        <p:tav tm="100000">
                                          <p:val>
                                            <p:strVal val="#ppt_w"/>
                                          </p:val>
                                        </p:tav>
                                      </p:tavLst>
                                    </p:anim>
                                    <p:anim calcmode="lin" valueType="num">
                                      <p:cBhvr>
                                        <p:cTn id="11" dur="3000" fill="hold"/>
                                        <p:tgtEl>
                                          <p:spTgt spid="15362"/>
                                        </p:tgtEl>
                                        <p:attrNameLst>
                                          <p:attrName>ppt_h</p:attrName>
                                        </p:attrNameLst>
                                      </p:cBhvr>
                                      <p:tavLst>
                                        <p:tav tm="0">
                                          <p:val>
                                            <p:strVal val="#ppt_h"/>
                                          </p:val>
                                        </p:tav>
                                        <p:tav tm="100000">
                                          <p:val>
                                            <p:strVal val="#ppt_h"/>
                                          </p:val>
                                        </p:tav>
                                      </p:tavLst>
                                    </p:anim>
                                  </p:childTnLst>
                                </p:cTn>
                              </p:par>
                              <p:par>
                                <p:cTn id="12" presetID="6" presetClass="entr" presetSubtype="16" fill="hold" nodeType="withEffect">
                                  <p:stCondLst>
                                    <p:cond delay="0"/>
                                  </p:stCondLst>
                                  <p:childTnLst>
                                    <p:set>
                                      <p:cBhvr>
                                        <p:cTn id="13" dur="1" fill="hold">
                                          <p:stCondLst>
                                            <p:cond delay="0"/>
                                          </p:stCondLst>
                                        </p:cTn>
                                        <p:tgtEl>
                                          <p:spTgt spid="15362"/>
                                        </p:tgtEl>
                                        <p:attrNameLst>
                                          <p:attrName>style.visibility</p:attrName>
                                        </p:attrNameLst>
                                      </p:cBhvr>
                                      <p:to>
                                        <p:strVal val="visible"/>
                                      </p:to>
                                    </p:set>
                                    <p:animEffect transition="in" filter="circle(in)">
                                      <p:cBhvr>
                                        <p:cTn id="14" dur="3000"/>
                                        <p:tgtEl>
                                          <p:spTgt spid="15362"/>
                                        </p:tgtEl>
                                      </p:cBhvr>
                                    </p:animEffect>
                                  </p:childTnLst>
                                </p:cTn>
                              </p:par>
                            </p:childTnLst>
                          </p:cTn>
                        </p:par>
                        <p:par>
                          <p:cTn id="15" fill="hold">
                            <p:stCondLst>
                              <p:cond delay="3000"/>
                            </p:stCondLst>
                            <p:childTnLst>
                              <p:par>
                                <p:cTn id="16" presetID="15" presetClass="entr" presetSubtype="0" fill="hold" nodeType="afterEffect">
                                  <p:stCondLst>
                                    <p:cond delay="0"/>
                                  </p:stCondLst>
                                  <p:childTnLst>
                                    <p:set>
                                      <p:cBhvr>
                                        <p:cTn id="17" dur="1" fill="hold">
                                          <p:stCondLst>
                                            <p:cond delay="0"/>
                                          </p:stCondLst>
                                        </p:cTn>
                                        <p:tgtEl>
                                          <p:spTgt spid="9220"/>
                                        </p:tgtEl>
                                        <p:attrNameLst>
                                          <p:attrName>style.visibility</p:attrName>
                                        </p:attrNameLst>
                                      </p:cBhvr>
                                      <p:to>
                                        <p:strVal val="visible"/>
                                      </p:to>
                                    </p:set>
                                    <p:anim calcmode="lin" valueType="num">
                                      <p:cBhvr>
                                        <p:cTn id="18" dur="3000" fill="hold"/>
                                        <p:tgtEl>
                                          <p:spTgt spid="9220"/>
                                        </p:tgtEl>
                                        <p:attrNameLst>
                                          <p:attrName>ppt_w</p:attrName>
                                        </p:attrNameLst>
                                      </p:cBhvr>
                                      <p:tavLst>
                                        <p:tav tm="0">
                                          <p:val>
                                            <p:fltVal val="0"/>
                                          </p:val>
                                        </p:tav>
                                        <p:tav tm="100000">
                                          <p:val>
                                            <p:strVal val="#ppt_w"/>
                                          </p:val>
                                        </p:tav>
                                      </p:tavLst>
                                    </p:anim>
                                    <p:anim calcmode="lin" valueType="num">
                                      <p:cBhvr>
                                        <p:cTn id="19" dur="3000" fill="hold"/>
                                        <p:tgtEl>
                                          <p:spTgt spid="9220"/>
                                        </p:tgtEl>
                                        <p:attrNameLst>
                                          <p:attrName>ppt_h</p:attrName>
                                        </p:attrNameLst>
                                      </p:cBhvr>
                                      <p:tavLst>
                                        <p:tav tm="0">
                                          <p:val>
                                            <p:fltVal val="0"/>
                                          </p:val>
                                        </p:tav>
                                        <p:tav tm="100000">
                                          <p:val>
                                            <p:strVal val="#ppt_h"/>
                                          </p:val>
                                        </p:tav>
                                      </p:tavLst>
                                    </p:anim>
                                    <p:anim calcmode="lin" valueType="num">
                                      <p:cBhvr>
                                        <p:cTn id="20" dur="3000" fill="hold"/>
                                        <p:tgtEl>
                                          <p:spTgt spid="9220"/>
                                        </p:tgtEl>
                                        <p:attrNameLst>
                                          <p:attrName>ppt_x</p:attrName>
                                        </p:attrNameLst>
                                      </p:cBhvr>
                                      <p:tavLst>
                                        <p:tav tm="0" fmla="#ppt_x+(cos(-2*pi*(1-$))*-#ppt_x-sin(-2*pi*(1-$))*(1-#ppt_y))*(1-$)">
                                          <p:val>
                                            <p:fltVal val="0"/>
                                          </p:val>
                                        </p:tav>
                                        <p:tav tm="100000">
                                          <p:val>
                                            <p:fltVal val="1"/>
                                          </p:val>
                                        </p:tav>
                                      </p:tavLst>
                                    </p:anim>
                                    <p:anim calcmode="lin" valueType="num">
                                      <p:cBhvr>
                                        <p:cTn id="21" dur="3000" fill="hold"/>
                                        <p:tgtEl>
                                          <p:spTgt spid="9220"/>
                                        </p:tgtEl>
                                        <p:attrNameLst>
                                          <p:attrName>ppt_y</p:attrName>
                                        </p:attrNameLst>
                                      </p:cBhvr>
                                      <p:tavLst>
                                        <p:tav tm="0" fmla="#ppt_y+(sin(-2*pi*(1-$))*-#ppt_x+cos(-2*pi*(1-$))*(1-#ppt_y))*(1-$)">
                                          <p:val>
                                            <p:fltVal val="0"/>
                                          </p:val>
                                        </p:tav>
                                        <p:tav tm="100000">
                                          <p:val>
                                            <p:fltVal val="1"/>
                                          </p:val>
                                        </p:tav>
                                      </p:tavLst>
                                    </p:anim>
                                  </p:childTnLst>
                                </p:cTn>
                              </p:par>
                              <p:par>
                                <p:cTn id="22" presetID="6" presetClass="entr" presetSubtype="32" fill="hold" nodeType="withEffect">
                                  <p:stCondLst>
                                    <p:cond delay="0"/>
                                  </p:stCondLst>
                                  <p:childTnLst>
                                    <p:set>
                                      <p:cBhvr>
                                        <p:cTn id="23" dur="1" fill="hold">
                                          <p:stCondLst>
                                            <p:cond delay="0"/>
                                          </p:stCondLst>
                                        </p:cTn>
                                        <p:tgtEl>
                                          <p:spTgt spid="9220"/>
                                        </p:tgtEl>
                                        <p:attrNameLst>
                                          <p:attrName>style.visibility</p:attrName>
                                        </p:attrNameLst>
                                      </p:cBhvr>
                                      <p:to>
                                        <p:strVal val="visible"/>
                                      </p:to>
                                    </p:set>
                                    <p:animEffect transition="in" filter="circle(out)">
                                      <p:cBhvr>
                                        <p:cTn id="24" dur="3000"/>
                                        <p:tgtEl>
                                          <p:spTgt spid="9220"/>
                                        </p:tgtEl>
                                      </p:cBhvr>
                                    </p:animEffect>
                                  </p:childTnLst>
                                </p:cTn>
                              </p:par>
                              <p:par>
                                <p:cTn id="25" presetID="23" presetClass="entr" presetSubtype="32" fill="hold" nodeType="withEffect">
                                  <p:stCondLst>
                                    <p:cond delay="0"/>
                                  </p:stCondLst>
                                  <p:childTnLst>
                                    <p:set>
                                      <p:cBhvr>
                                        <p:cTn id="26" dur="1" fill="hold">
                                          <p:stCondLst>
                                            <p:cond delay="0"/>
                                          </p:stCondLst>
                                        </p:cTn>
                                        <p:tgtEl>
                                          <p:spTgt spid="9220"/>
                                        </p:tgtEl>
                                        <p:attrNameLst>
                                          <p:attrName>style.visibility</p:attrName>
                                        </p:attrNameLst>
                                      </p:cBhvr>
                                      <p:to>
                                        <p:strVal val="visible"/>
                                      </p:to>
                                    </p:set>
                                    <p:anim calcmode="lin" valueType="num">
                                      <p:cBhvr>
                                        <p:cTn id="27" dur="4000" fill="hold"/>
                                        <p:tgtEl>
                                          <p:spTgt spid="9220"/>
                                        </p:tgtEl>
                                        <p:attrNameLst>
                                          <p:attrName>ppt_w</p:attrName>
                                        </p:attrNameLst>
                                      </p:cBhvr>
                                      <p:tavLst>
                                        <p:tav tm="0">
                                          <p:val>
                                            <p:strVal val="4*#ppt_w"/>
                                          </p:val>
                                        </p:tav>
                                        <p:tav tm="100000">
                                          <p:val>
                                            <p:strVal val="#ppt_w"/>
                                          </p:val>
                                        </p:tav>
                                      </p:tavLst>
                                    </p:anim>
                                    <p:anim calcmode="lin" valueType="num">
                                      <p:cBhvr>
                                        <p:cTn id="28" dur="4000" fill="hold"/>
                                        <p:tgtEl>
                                          <p:spTgt spid="9220"/>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14138864.jpg"/>
          <p:cNvPicPr>
            <a:picLocks noGrp="1" noChangeAspect="1"/>
          </p:cNvPicPr>
          <p:nvPr>
            <p:ph idx="4294967295"/>
          </p:nvPr>
        </p:nvPicPr>
        <p:blipFill>
          <a:blip r:embed="rId2" cstate="print"/>
          <a:srcRec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1413886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3 Marcador de contenido" descr="1413886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39750" y="4657725"/>
            <a:ext cx="79216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Son de marcado carácter artesanal, pero tienen una gran importancia socioeconómica en el litoral español, ya que afecta a un elevado porcentaje de la flota pesquera española. </a:t>
            </a:r>
          </a:p>
        </p:txBody>
      </p:sp>
    </p:spTree>
  </p:cSld>
  <p:clrMapOvr>
    <a:masterClrMapping/>
  </p:clrMapOvr>
  <mc:AlternateContent xmlns:mc="http://schemas.openxmlformats.org/markup-compatibility/2006">
    <mc:Choice xmlns:p14="http://schemas.microsoft.com/office/powerpoint/2010/main" Requires="p14">
      <p:transition spd="slow" p14:dur="2250" advTm="23000">
        <p14:gallery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ppt_x</p:attrName>
                                        </p:attrNameLst>
                                      </p:cBhvr>
                                      <p:tavLst>
                                        <p:tav tm="0">
                                          <p:val>
                                            <p:strVal val="#ppt_x-#ppt_w/2"/>
                                          </p:val>
                                        </p:tav>
                                        <p:tav tm="100000">
                                          <p:val>
                                            <p:strVal val="#ppt_x"/>
                                          </p:val>
                                        </p:tav>
                                      </p:tavLst>
                                    </p:anim>
                                    <p:anim calcmode="lin" valueType="num">
                                      <p:cBhvr>
                                        <p:cTn id="8" dur="3000" fill="hold"/>
                                        <p:tgtEl>
                                          <p:spTgt spid="4"/>
                                        </p:tgtEl>
                                        <p:attrNameLst>
                                          <p:attrName>ppt_y</p:attrName>
                                        </p:attrNameLst>
                                      </p:cBhvr>
                                      <p:tavLst>
                                        <p:tav tm="0">
                                          <p:val>
                                            <p:strVal val="#ppt_y"/>
                                          </p:val>
                                        </p:tav>
                                        <p:tav tm="100000">
                                          <p:val>
                                            <p:strVal val="#ppt_y"/>
                                          </p:val>
                                        </p:tav>
                                      </p:tavLst>
                                    </p:anim>
                                    <p:anim calcmode="lin" valueType="num">
                                      <p:cBhvr>
                                        <p:cTn id="9" dur="3000" fill="hold"/>
                                        <p:tgtEl>
                                          <p:spTgt spid="4"/>
                                        </p:tgtEl>
                                        <p:attrNameLst>
                                          <p:attrName>ppt_w</p:attrName>
                                        </p:attrNameLst>
                                      </p:cBhvr>
                                      <p:tavLst>
                                        <p:tav tm="0">
                                          <p:val>
                                            <p:fltVal val="0"/>
                                          </p:val>
                                        </p:tav>
                                        <p:tav tm="100000">
                                          <p:val>
                                            <p:strVal val="#ppt_w"/>
                                          </p:val>
                                        </p:tav>
                                      </p:tavLst>
                                    </p:anim>
                                    <p:anim calcmode="lin" valueType="num">
                                      <p:cBhvr>
                                        <p:cTn id="10" dur="3000" fill="hold"/>
                                        <p:tgtEl>
                                          <p:spTgt spid="4"/>
                                        </p:tgtEl>
                                        <p:attrNameLst>
                                          <p:attrName>ppt_h</p:attrName>
                                        </p:attrNameLst>
                                      </p:cBhvr>
                                      <p:tavLst>
                                        <p:tav tm="0">
                                          <p:val>
                                            <p:strVal val="#ppt_h"/>
                                          </p:val>
                                        </p:tav>
                                        <p:tav tm="100000">
                                          <p:val>
                                            <p:strVal val="#ppt_h"/>
                                          </p:val>
                                        </p:tav>
                                      </p:tavLst>
                                    </p:anim>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17" presetClass="entr" presetSubtype="2"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ppt_x</p:attrName>
                                        </p:attrNameLst>
                                      </p:cBhvr>
                                      <p:tavLst>
                                        <p:tav tm="0">
                                          <p:val>
                                            <p:strVal val="#ppt_x+#ppt_w/2"/>
                                          </p:val>
                                        </p:tav>
                                        <p:tav tm="100000">
                                          <p:val>
                                            <p:strVal val="#ppt_x"/>
                                          </p:val>
                                        </p:tav>
                                      </p:tavLst>
                                    </p:anim>
                                    <p:anim calcmode="lin" valueType="num">
                                      <p:cBhvr>
                                        <p:cTn id="17" dur="3000" fill="hold"/>
                                        <p:tgtEl>
                                          <p:spTgt spid="5"/>
                                        </p:tgtEl>
                                        <p:attrNameLst>
                                          <p:attrName>ppt_y</p:attrName>
                                        </p:attrNameLst>
                                      </p:cBhvr>
                                      <p:tavLst>
                                        <p:tav tm="0">
                                          <p:val>
                                            <p:strVal val="#ppt_y"/>
                                          </p:val>
                                        </p:tav>
                                        <p:tav tm="100000">
                                          <p:val>
                                            <p:strVal val="#ppt_y"/>
                                          </p:val>
                                        </p:tav>
                                      </p:tavLst>
                                    </p:anim>
                                    <p:anim calcmode="lin" valueType="num">
                                      <p:cBhvr>
                                        <p:cTn id="18" dur="3000" fill="hold"/>
                                        <p:tgtEl>
                                          <p:spTgt spid="5"/>
                                        </p:tgtEl>
                                        <p:attrNameLst>
                                          <p:attrName>ppt_w</p:attrName>
                                        </p:attrNameLst>
                                      </p:cBhvr>
                                      <p:tavLst>
                                        <p:tav tm="0">
                                          <p:val>
                                            <p:fltVal val="0"/>
                                          </p:val>
                                        </p:tav>
                                        <p:tav tm="100000">
                                          <p:val>
                                            <p:strVal val="#ppt_w"/>
                                          </p:val>
                                        </p:tav>
                                      </p:tavLst>
                                    </p:anim>
                                    <p:anim calcmode="lin" valueType="num">
                                      <p:cBhvr>
                                        <p:cTn id="19" dur="3000" fill="hold"/>
                                        <p:tgtEl>
                                          <p:spTgt spid="5"/>
                                        </p:tgtEl>
                                        <p:attrNameLst>
                                          <p:attrName>ppt_h</p:attrName>
                                        </p:attrNameLst>
                                      </p:cBhvr>
                                      <p:tavLst>
                                        <p:tav tm="0">
                                          <p:val>
                                            <p:strVal val="#ppt_h"/>
                                          </p:val>
                                        </p:tav>
                                        <p:tav tm="100000">
                                          <p:val>
                                            <p:strVal val="#ppt_h"/>
                                          </p:val>
                                        </p:tav>
                                      </p:tavLst>
                                    </p:anim>
                                  </p:childTnLst>
                                </p:cTn>
                              </p:par>
                              <p:par>
                                <p:cTn id="20" presetID="8" presetClass="entr" presetSubtype="3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out)">
                                      <p:cBhvr>
                                        <p:cTn id="22" dur="3000"/>
                                        <p:tgtEl>
                                          <p:spTgt spid="5"/>
                                        </p:tgtEl>
                                      </p:cBhvr>
                                    </p:animEffect>
                                  </p:childTnLst>
                                </p:cTn>
                              </p:par>
                              <p:par>
                                <p:cTn id="23" presetID="4"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out)">
                                      <p:cBhvr>
                                        <p:cTn id="25" dur="3000"/>
                                        <p:tgtEl>
                                          <p:spTgt spid="6"/>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923253_2033_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280923253_2033_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280923253_2033_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827088" y="4657725"/>
            <a:ext cx="777557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Estas embarcaciones están autorizadas a ejercer la pesca con artes menores, pueden practicarla con cualquiera de los artes y aparejos que se definen mas adelante. </a:t>
            </a:r>
          </a:p>
        </p:txBody>
      </p:sp>
    </p:spTree>
  </p:cSld>
  <p:clrMapOvr>
    <a:masterClrMapping/>
  </p:clrMapOvr>
  <mc:AlternateContent xmlns:mc="http://schemas.openxmlformats.org/markup-compatibility/2006">
    <mc:Choice xmlns:p14="http://schemas.microsoft.com/office/powerpoint/2010/main" Requires="p14">
      <p:transition spd="slow" p14:dur="2250" advTm="22000">
        <p14:flip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fltVal val="0"/>
                                          </p:val>
                                        </p:tav>
                                        <p:tav tm="100000">
                                          <p:val>
                                            <p:strVal val="#ppt_w"/>
                                          </p:val>
                                        </p:tav>
                                      </p:tavLst>
                                    </p:anim>
                                    <p:anim calcmode="lin" valueType="num">
                                      <p:cBhvr>
                                        <p:cTn id="12" dur="3000" fill="hold"/>
                                        <p:tgtEl>
                                          <p:spTgt spid="5"/>
                                        </p:tgtEl>
                                        <p:attrNameLst>
                                          <p:attrName>ppt_h</p:attrName>
                                        </p:attrNameLst>
                                      </p:cBhvr>
                                      <p:tavLst>
                                        <p:tav tm="0">
                                          <p:val>
                                            <p:fltVal val="0"/>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in)">
                                      <p:cBhvr>
                                        <p:cTn id="19" dur="3000"/>
                                        <p:tgtEl>
                                          <p:spTgt spid="6"/>
                                        </p:tgtEl>
                                      </p:cBhvr>
                                    </p:animEffect>
                                  </p:childTnLst>
                                </p:cTn>
                              </p:par>
                              <p:par>
                                <p:cTn id="20" presetID="13"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in)">
                                      <p:cBhvr>
                                        <p:cTn id="22" dur="3000"/>
                                        <p:tgtEl>
                                          <p:spTgt spid="5"/>
                                        </p:tgtEl>
                                      </p:cBhvr>
                                    </p:animEffect>
                                  </p:childTnLst>
                                </p:cTn>
                              </p:par>
                              <p:par>
                                <p:cTn id="23" presetID="21" presetClass="entr" presetSubtype="4"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heel(4)">
                                      <p:cBhvr>
                                        <p:cTn id="25" dur="3000"/>
                                        <p:tgtEl>
                                          <p:spTgt spid="5"/>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J Sans titre 10"/>
          <p:cNvPicPr>
            <a:picLocks noChangeAspect="1" noChangeArrowheads="1"/>
          </p:cNvPicPr>
          <p:nvPr/>
        </p:nvPicPr>
        <p:blipFill>
          <a:blip r:embed="rId2" cstate="print"/>
          <a:srcRect/>
          <a:stretch>
            <a:fillRect/>
          </a:stretch>
        </p:blipFill>
        <p:spPr bwMode="auto">
          <a:xfrm>
            <a:off x="0" y="-382588"/>
            <a:ext cx="9144000" cy="62642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148" name="Picture 4" descr="J Sans titre 10"/>
          <p:cNvPicPr>
            <a:picLocks noChangeAspect="1" noChangeArrowheads="1"/>
          </p:cNvPicPr>
          <p:nvPr/>
        </p:nvPicPr>
        <p:blipFill>
          <a:blip r:embed="rId2" cstate="print"/>
          <a:srcRect/>
          <a:stretch>
            <a:fillRect/>
          </a:stretch>
        </p:blipFill>
        <p:spPr bwMode="auto">
          <a:xfrm>
            <a:off x="0" y="-382588"/>
            <a:ext cx="9144000" cy="62642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0482" name="Picture 2" descr="Sans titre 4"/>
          <p:cNvPicPr>
            <a:picLocks noChangeAspect="1" noChangeArrowheads="1"/>
          </p:cNvPicPr>
          <p:nvPr/>
        </p:nvPicPr>
        <p:blipFill>
          <a:blip r:embed="rId2" cstate="print"/>
          <a:srcRect/>
          <a:stretch>
            <a:fillRect/>
          </a:stretch>
        </p:blipFill>
        <p:spPr bwMode="auto">
          <a:xfrm>
            <a:off x="0" y="-382588"/>
            <a:ext cx="9144000" cy="62642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1042988" y="5022850"/>
            <a:ext cx="7561262"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Aunque en una misma jornada solo podrán ejercer la actividad pesquera con un único arte o aparejo.</a:t>
            </a:r>
          </a:p>
        </p:txBody>
      </p:sp>
    </p:spTree>
  </p:cSld>
  <p:clrMapOvr>
    <a:masterClrMapping/>
  </p:clrMapOvr>
  <mc:AlternateContent xmlns:mc="http://schemas.openxmlformats.org/markup-compatibility/2006">
    <mc:Choice xmlns:p14="http://schemas.microsoft.com/office/powerpoint/2010/main" Requires="p14">
      <p:transition spd="slow" p14:dur="2250" advTm="16000">
        <p14:flip dir="l"/>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20482"/>
                                        </p:tgtEl>
                                        <p:attrNameLst>
                                          <p:attrName>style.visibility</p:attrName>
                                        </p:attrNameLst>
                                      </p:cBhvr>
                                      <p:to>
                                        <p:strVal val="visible"/>
                                      </p:to>
                                    </p:set>
                                    <p:anim calcmode="lin" valueType="num">
                                      <p:cBhvr>
                                        <p:cTn id="7" dur="3000" fill="hold"/>
                                        <p:tgtEl>
                                          <p:spTgt spid="20482"/>
                                        </p:tgtEl>
                                        <p:attrNameLst>
                                          <p:attrName>ppt_w</p:attrName>
                                        </p:attrNameLst>
                                      </p:cBhvr>
                                      <p:tavLst>
                                        <p:tav tm="0">
                                          <p:val>
                                            <p:strVal val="#ppt_w+.3"/>
                                          </p:val>
                                        </p:tav>
                                        <p:tav tm="100000">
                                          <p:val>
                                            <p:strVal val="#ppt_w"/>
                                          </p:val>
                                        </p:tav>
                                      </p:tavLst>
                                    </p:anim>
                                    <p:anim calcmode="lin" valueType="num">
                                      <p:cBhvr>
                                        <p:cTn id="8" dur="3000" fill="hold"/>
                                        <p:tgtEl>
                                          <p:spTgt spid="20482"/>
                                        </p:tgtEl>
                                        <p:attrNameLst>
                                          <p:attrName>ppt_h</p:attrName>
                                        </p:attrNameLst>
                                      </p:cBhvr>
                                      <p:tavLst>
                                        <p:tav tm="0">
                                          <p:val>
                                            <p:strVal val="#ppt_h"/>
                                          </p:val>
                                        </p:tav>
                                        <p:tav tm="100000">
                                          <p:val>
                                            <p:strVal val="#ppt_h"/>
                                          </p:val>
                                        </p:tav>
                                      </p:tavLst>
                                    </p:anim>
                                    <p:animEffect transition="in" filter="fade">
                                      <p:cBhvr>
                                        <p:cTn id="9" dur="3000"/>
                                        <p:tgtEl>
                                          <p:spTgt spid="20482"/>
                                        </p:tgtEl>
                                      </p:cBhvr>
                                    </p:animEffect>
                                  </p:childTnLst>
                                </p:cTn>
                              </p:par>
                              <p:par>
                                <p:cTn id="10" presetID="6" presetClass="entr" presetSubtype="32" fill="hold" nodeType="withEffect">
                                  <p:stCondLst>
                                    <p:cond delay="0"/>
                                  </p:stCondLst>
                                  <p:childTnLst>
                                    <p:set>
                                      <p:cBhvr>
                                        <p:cTn id="11" dur="1" fill="hold">
                                          <p:stCondLst>
                                            <p:cond delay="0"/>
                                          </p:stCondLst>
                                        </p:cTn>
                                        <p:tgtEl>
                                          <p:spTgt spid="6147"/>
                                        </p:tgtEl>
                                        <p:attrNameLst>
                                          <p:attrName>style.visibility</p:attrName>
                                        </p:attrNameLst>
                                      </p:cBhvr>
                                      <p:to>
                                        <p:strVal val="visible"/>
                                      </p:to>
                                    </p:set>
                                    <p:animEffect transition="in" filter="circle(out)">
                                      <p:cBhvr>
                                        <p:cTn id="12" dur="3000"/>
                                        <p:tgtEl>
                                          <p:spTgt spid="6147"/>
                                        </p:tgtEl>
                                      </p:cBhvr>
                                    </p:animEffect>
                                  </p:childTnLst>
                                </p:cTn>
                              </p:par>
                              <p:par>
                                <p:cTn id="13" presetID="25" presetClass="entr" presetSubtype="0" fill="hold" nodeType="withEffect">
                                  <p:stCondLst>
                                    <p:cond delay="0"/>
                                  </p:stCondLst>
                                  <p:childTnLst>
                                    <p:set>
                                      <p:cBhvr>
                                        <p:cTn id="14" dur="1" fill="hold">
                                          <p:stCondLst>
                                            <p:cond delay="0"/>
                                          </p:stCondLst>
                                        </p:cTn>
                                        <p:tgtEl>
                                          <p:spTgt spid="6147"/>
                                        </p:tgtEl>
                                        <p:attrNameLst>
                                          <p:attrName>style.visibility</p:attrName>
                                        </p:attrNameLst>
                                      </p:cBhvr>
                                      <p:to>
                                        <p:strVal val="visible"/>
                                      </p:to>
                                    </p:set>
                                    <p:anim calcmode="lin" valueType="num">
                                      <p:cBhvr>
                                        <p:cTn id="15" dur="1000" decel="50000" fill="hold">
                                          <p:stCondLst>
                                            <p:cond delay="0"/>
                                          </p:stCondLst>
                                        </p:cTn>
                                        <p:tgtEl>
                                          <p:spTgt spid="6147"/>
                                        </p:tgtEl>
                                        <p:attrNameLst>
                                          <p:attrName>style.rotation</p:attrName>
                                        </p:attrNameLst>
                                      </p:cBhvr>
                                      <p:tavLst>
                                        <p:tav tm="0">
                                          <p:val>
                                            <p:fltVal val="-90"/>
                                          </p:val>
                                        </p:tav>
                                        <p:tav tm="100000">
                                          <p:val>
                                            <p:fltVal val="0"/>
                                          </p:val>
                                        </p:tav>
                                      </p:tavLst>
                                    </p:anim>
                                    <p:anim calcmode="lin" valueType="num">
                                      <p:cBhvr>
                                        <p:cTn id="16" dur="1000" decel="50000" fill="hold">
                                          <p:stCondLst>
                                            <p:cond delay="0"/>
                                          </p:stCondLst>
                                        </p:cTn>
                                        <p:tgtEl>
                                          <p:spTgt spid="6147"/>
                                        </p:tgtEl>
                                        <p:attrNameLst>
                                          <p:attrName>ppt_w</p:attrName>
                                        </p:attrNameLst>
                                      </p:cBhvr>
                                      <p:tavLst>
                                        <p:tav tm="0">
                                          <p:val>
                                            <p:strVal val="#ppt_w"/>
                                          </p:val>
                                        </p:tav>
                                        <p:tav tm="100000">
                                          <p:val>
                                            <p:strVal val="#ppt_w*.05"/>
                                          </p:val>
                                        </p:tav>
                                      </p:tavLst>
                                    </p:anim>
                                    <p:anim calcmode="lin" valueType="num">
                                      <p:cBhvr>
                                        <p:cTn id="17" dur="1000" accel="50000" fill="hold">
                                          <p:stCondLst>
                                            <p:cond delay="1000"/>
                                          </p:stCondLst>
                                        </p:cTn>
                                        <p:tgtEl>
                                          <p:spTgt spid="6147"/>
                                        </p:tgtEl>
                                        <p:attrNameLst>
                                          <p:attrName>ppt_w</p:attrName>
                                        </p:attrNameLst>
                                      </p:cBhvr>
                                      <p:tavLst>
                                        <p:tav tm="0">
                                          <p:val>
                                            <p:strVal val="#ppt_w*.05"/>
                                          </p:val>
                                        </p:tav>
                                        <p:tav tm="100000">
                                          <p:val>
                                            <p:strVal val="#ppt_w"/>
                                          </p:val>
                                        </p:tav>
                                      </p:tavLst>
                                    </p:anim>
                                    <p:anim calcmode="lin" valueType="num">
                                      <p:cBhvr>
                                        <p:cTn id="18" dur="2000" fill="hold"/>
                                        <p:tgtEl>
                                          <p:spTgt spid="6147"/>
                                        </p:tgtEl>
                                        <p:attrNameLst>
                                          <p:attrName>ppt_h</p:attrName>
                                        </p:attrNameLst>
                                      </p:cBhvr>
                                      <p:tavLst>
                                        <p:tav tm="0">
                                          <p:val>
                                            <p:strVal val="#ppt_h"/>
                                          </p:val>
                                        </p:tav>
                                        <p:tav tm="100000">
                                          <p:val>
                                            <p:strVal val="#ppt_h"/>
                                          </p:val>
                                        </p:tav>
                                      </p:tavLst>
                                    </p:anim>
                                    <p:anim calcmode="lin" valueType="num">
                                      <p:cBhvr>
                                        <p:cTn id="19" dur="1000" decel="50000" fill="hold">
                                          <p:stCondLst>
                                            <p:cond delay="0"/>
                                          </p:stCondLst>
                                        </p:cTn>
                                        <p:tgtEl>
                                          <p:spTgt spid="6147"/>
                                        </p:tgtEl>
                                        <p:attrNameLst>
                                          <p:attrName>ppt_x</p:attrName>
                                        </p:attrNameLst>
                                      </p:cBhvr>
                                      <p:tavLst>
                                        <p:tav tm="0">
                                          <p:val>
                                            <p:strVal val="#ppt_x+.4"/>
                                          </p:val>
                                        </p:tav>
                                        <p:tav tm="100000">
                                          <p:val>
                                            <p:strVal val="#ppt_x"/>
                                          </p:val>
                                        </p:tav>
                                      </p:tavLst>
                                    </p:anim>
                                    <p:anim calcmode="lin" valueType="num">
                                      <p:cBhvr>
                                        <p:cTn id="20" dur="1000" decel="50000" fill="hold">
                                          <p:stCondLst>
                                            <p:cond delay="0"/>
                                          </p:stCondLst>
                                        </p:cTn>
                                        <p:tgtEl>
                                          <p:spTgt spid="6147"/>
                                        </p:tgtEl>
                                        <p:attrNameLst>
                                          <p:attrName>ppt_y</p:attrName>
                                        </p:attrNameLst>
                                      </p:cBhvr>
                                      <p:tavLst>
                                        <p:tav tm="0">
                                          <p:val>
                                            <p:strVal val="#ppt_y-.2"/>
                                          </p:val>
                                        </p:tav>
                                        <p:tav tm="100000">
                                          <p:val>
                                            <p:strVal val="#ppt_y+.1"/>
                                          </p:val>
                                        </p:tav>
                                      </p:tavLst>
                                    </p:anim>
                                    <p:anim calcmode="lin" valueType="num">
                                      <p:cBhvr>
                                        <p:cTn id="21" dur="1000" accel="50000" fill="hold">
                                          <p:stCondLst>
                                            <p:cond delay="1000"/>
                                          </p:stCondLst>
                                        </p:cTn>
                                        <p:tgtEl>
                                          <p:spTgt spid="6147"/>
                                        </p:tgtEl>
                                        <p:attrNameLst>
                                          <p:attrName>ppt_y</p:attrName>
                                        </p:attrNameLst>
                                      </p:cBhvr>
                                      <p:tavLst>
                                        <p:tav tm="0">
                                          <p:val>
                                            <p:strVal val="#ppt_y+.1"/>
                                          </p:val>
                                        </p:tav>
                                        <p:tav tm="100000">
                                          <p:val>
                                            <p:strVal val="#ppt_y"/>
                                          </p:val>
                                        </p:tav>
                                      </p:tavLst>
                                    </p:anim>
                                    <p:animEffect transition="in" filter="fade">
                                      <p:cBhvr>
                                        <p:cTn id="22" dur="2000" decel="50000">
                                          <p:stCondLst>
                                            <p:cond delay="0"/>
                                          </p:stCondLst>
                                        </p:cTn>
                                        <p:tgtEl>
                                          <p:spTgt spid="6147"/>
                                        </p:tgtEl>
                                      </p:cBhvr>
                                    </p:animEffect>
                                  </p:childTnLst>
                                </p:cTn>
                              </p:par>
                              <p:par>
                                <p:cTn id="23" presetID="6" presetClass="entr" presetSubtype="16" fill="hold" nodeType="withEffect">
                                  <p:stCondLst>
                                    <p:cond delay="0"/>
                                  </p:stCondLst>
                                  <p:childTnLst>
                                    <p:set>
                                      <p:cBhvr>
                                        <p:cTn id="24" dur="1" fill="hold">
                                          <p:stCondLst>
                                            <p:cond delay="0"/>
                                          </p:stCondLst>
                                        </p:cTn>
                                        <p:tgtEl>
                                          <p:spTgt spid="6148"/>
                                        </p:tgtEl>
                                        <p:attrNameLst>
                                          <p:attrName>style.visibility</p:attrName>
                                        </p:attrNameLst>
                                      </p:cBhvr>
                                      <p:to>
                                        <p:strVal val="visible"/>
                                      </p:to>
                                    </p:set>
                                    <p:animEffect transition="in" filter="circle(in)">
                                      <p:cBhvr>
                                        <p:cTn id="25" dur="2000"/>
                                        <p:tgtEl>
                                          <p:spTgt spid="6148"/>
                                        </p:tgtEl>
                                      </p:cBhvr>
                                    </p:animEffect>
                                  </p:childTnLst>
                                </p:cTn>
                              </p:par>
                              <p:par>
                                <p:cTn id="26" presetID="23" presetClass="entr" presetSubtype="32" fill="hold" nodeType="withEffect">
                                  <p:stCondLst>
                                    <p:cond delay="0"/>
                                  </p:stCondLst>
                                  <p:childTnLst>
                                    <p:set>
                                      <p:cBhvr>
                                        <p:cTn id="27" dur="1" fill="hold">
                                          <p:stCondLst>
                                            <p:cond delay="0"/>
                                          </p:stCondLst>
                                        </p:cTn>
                                        <p:tgtEl>
                                          <p:spTgt spid="6148"/>
                                        </p:tgtEl>
                                        <p:attrNameLst>
                                          <p:attrName>style.visibility</p:attrName>
                                        </p:attrNameLst>
                                      </p:cBhvr>
                                      <p:to>
                                        <p:strVal val="visible"/>
                                      </p:to>
                                    </p:set>
                                    <p:anim calcmode="lin" valueType="num">
                                      <p:cBhvr>
                                        <p:cTn id="28" dur="1000" fill="hold"/>
                                        <p:tgtEl>
                                          <p:spTgt spid="6148"/>
                                        </p:tgtEl>
                                        <p:attrNameLst>
                                          <p:attrName>ppt_w</p:attrName>
                                        </p:attrNameLst>
                                      </p:cBhvr>
                                      <p:tavLst>
                                        <p:tav tm="0">
                                          <p:val>
                                            <p:strVal val="4*#ppt_w"/>
                                          </p:val>
                                        </p:tav>
                                        <p:tav tm="100000">
                                          <p:val>
                                            <p:strVal val="#ppt_w"/>
                                          </p:val>
                                        </p:tav>
                                      </p:tavLst>
                                    </p:anim>
                                    <p:anim calcmode="lin" valueType="num">
                                      <p:cBhvr>
                                        <p:cTn id="29" dur="1000" fill="hold"/>
                                        <p:tgtEl>
                                          <p:spTgt spid="6148"/>
                                        </p:tgtEl>
                                        <p:attrNameLst>
                                          <p:attrName>ppt_h</p:attrName>
                                        </p:attrNameLst>
                                      </p:cBhvr>
                                      <p:tavLst>
                                        <p:tav tm="0">
                                          <p:val>
                                            <p:strVal val="4*#ppt_h"/>
                                          </p:val>
                                        </p:tav>
                                        <p:tav tm="100000">
                                          <p:val>
                                            <p:strVal val="#ppt_h"/>
                                          </p:val>
                                        </p:tav>
                                      </p:tavLst>
                                    </p:anim>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1"/>
                                          </p:val>
                                        </p:tav>
                                        <p:tav tm="100000">
                                          <p:val>
                                            <p:strVal val="#ppt_x"/>
                                          </p:val>
                                        </p:tav>
                                      </p:tavLst>
                                    </p:anim>
                                    <p:anim calcmode="lin" valueType="num">
                                      <p:cBhvr>
                                        <p:cTn id="3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rio_050.jpg"/>
          <p:cNvPicPr>
            <a:picLocks noChangeAspect="1"/>
          </p:cNvPicPr>
          <p:nvPr/>
        </p:nvPicPr>
        <p:blipFill>
          <a:blip r:embed="rId2" cstate="print"/>
          <a:srcRect/>
          <a:stretch>
            <a:fillRect/>
          </a:stretch>
        </p:blipFill>
        <p:spPr bwMode="auto">
          <a:xfrm>
            <a:off x="2051050" y="0"/>
            <a:ext cx="50419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2051050" y="0"/>
            <a:ext cx="5041900" cy="5715000"/>
          </a:xfrm>
          <a:prstGeom prst="rect">
            <a:avLst/>
          </a:prstGeom>
          <a:solidFill>
            <a:schemeClr val="accent4">
              <a:lumMod val="60000"/>
              <a:lumOff val="4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7" name="6 Rectángulo"/>
          <p:cNvSpPr/>
          <p:nvPr/>
        </p:nvSpPr>
        <p:spPr>
          <a:xfrm>
            <a:off x="7092950" y="0"/>
            <a:ext cx="2051050" cy="5715000"/>
          </a:xfrm>
          <a:prstGeom prst="rect">
            <a:avLst/>
          </a:prstGeom>
          <a:solidFill>
            <a:schemeClr val="accent4">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8" name="7 Rectángulo"/>
          <p:cNvSpPr/>
          <p:nvPr/>
        </p:nvSpPr>
        <p:spPr>
          <a:xfrm>
            <a:off x="0" y="0"/>
            <a:ext cx="2051050" cy="5715000"/>
          </a:xfrm>
          <a:prstGeom prst="rect">
            <a:avLst/>
          </a:prstGeom>
          <a:solidFill>
            <a:schemeClr val="accent4">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9" name="8 Rectángulo"/>
          <p:cNvSpPr/>
          <p:nvPr/>
        </p:nvSpPr>
        <p:spPr>
          <a:xfrm>
            <a:off x="2051050" y="0"/>
            <a:ext cx="5041900" cy="5715000"/>
          </a:xfrm>
          <a:prstGeom prst="rect">
            <a:avLst/>
          </a:prstGeom>
          <a:solidFill>
            <a:schemeClr val="bg2">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Tree>
  </p:cSld>
  <p:clrMapOvr>
    <a:masterClrMapping/>
  </p:clrMapOvr>
  <mc:AlternateContent xmlns:mc="http://schemas.openxmlformats.org/markup-compatibility/2006">
    <mc:Choice xmlns:p14="http://schemas.microsoft.com/office/powerpoint/2010/main" Requires="p14">
      <p:transition spd="slow" p14:dur="2250" advTm="8000">
        <p14:switch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fltVal val="0"/>
                                          </p:val>
                                        </p:tav>
                                        <p:tav tm="100000">
                                          <p:val>
                                            <p:strVal val="#ppt_w"/>
                                          </p:val>
                                        </p:tav>
                                      </p:tavLst>
                                    </p:anim>
                                    <p:anim calcmode="lin" valueType="num">
                                      <p:cBhvr>
                                        <p:cTn id="11" dur="4000" fill="hold"/>
                                        <p:tgtEl>
                                          <p:spTgt spid="4"/>
                                        </p:tgtEl>
                                        <p:attrNameLst>
                                          <p:attrName>ppt_h</p:attrName>
                                        </p:attrNameLst>
                                      </p:cBhvr>
                                      <p:tavLst>
                                        <p:tav tm="0">
                                          <p:val>
                                            <p:fltVal val="0"/>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out)">
                                      <p:cBhvr>
                                        <p:cTn id="14" dur="4000"/>
                                        <p:tgtEl>
                                          <p:spTgt spid="4"/>
                                        </p:tgtEl>
                                      </p:cBhvr>
                                    </p:animEffect>
                                  </p:childTnLst>
                                </p:cTn>
                              </p:par>
                              <p:par>
                                <p:cTn id="15" presetID="13" presetClass="entr" presetSubtype="1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plus(in)">
                                      <p:cBhvr>
                                        <p:cTn id="17" dur="4000"/>
                                        <p:tgtEl>
                                          <p:spTgt spid="8"/>
                                        </p:tgtEl>
                                      </p:cBhvr>
                                    </p:animEffect>
                                  </p:childTnLst>
                                </p:cTn>
                              </p:par>
                              <p:par>
                                <p:cTn id="18" presetID="13" presetClass="entr" presetSubtype="1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plus(in)">
                                      <p:cBhvr>
                                        <p:cTn id="20" dur="4000"/>
                                        <p:tgtEl>
                                          <p:spTgt spid="7"/>
                                        </p:tgtEl>
                                      </p:cBhvr>
                                    </p:animEffect>
                                  </p:childTnLst>
                                </p:cTn>
                              </p:par>
                              <p:par>
                                <p:cTn id="21" presetID="16" presetClass="exit" presetSubtype="42" fill="hold" grpId="0" nodeType="withEffect">
                                  <p:stCondLst>
                                    <p:cond delay="0"/>
                                  </p:stCondLst>
                                  <p:childTnLst>
                                    <p:animEffect transition="out" filter="barn(outHorizontal)">
                                      <p:cBhvr>
                                        <p:cTn id="22" dur="4000"/>
                                        <p:tgtEl>
                                          <p:spTgt spid="9"/>
                                        </p:tgtEl>
                                      </p:cBhvr>
                                    </p:animEffect>
                                    <p:set>
                                      <p:cBhvr>
                                        <p:cTn id="23" dur="1" fill="hold">
                                          <p:stCondLst>
                                            <p:cond delay="3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C:\Documents and Settings\Ana María\Mis documentos\Mis imágenes\arenas.jpg"/>
          <p:cNvPicPr>
            <a:picLocks noChangeAspect="1" noChangeArrowheads="1"/>
          </p:cNvPicPr>
          <p:nvPr/>
        </p:nvPicPr>
        <p:blipFill>
          <a:blip r:embed="rId2" cstate="print"/>
          <a:srcRect r="75781"/>
          <a:stretch>
            <a:fillRect/>
          </a:stretch>
        </p:blipFill>
        <p:spPr bwMode="auto">
          <a:xfrm>
            <a:off x="0" y="0"/>
            <a:ext cx="2214546" cy="5715000"/>
          </a:xfrm>
          <a:prstGeom prst="chevron">
            <a:avLst/>
          </a:prstGeom>
          <a:noFill/>
          <a:ln w="9525">
            <a:noFill/>
            <a:miter lim="800000"/>
            <a:headEnd/>
            <a:tailEnd/>
          </a:ln>
        </p:spPr>
      </p:pic>
      <p:pic>
        <p:nvPicPr>
          <p:cNvPr id="8" name="Picture 2" descr="C:\Documents and Settings\Ana María\Mis documentos\Mis imágenes\arenas.jpg"/>
          <p:cNvPicPr>
            <a:picLocks noChangeAspect="1" noChangeArrowheads="1"/>
          </p:cNvPicPr>
          <p:nvPr/>
        </p:nvPicPr>
        <p:blipFill>
          <a:blip r:embed="rId2" cstate="print"/>
          <a:srcRect r="75000"/>
          <a:stretch>
            <a:fillRect/>
          </a:stretch>
        </p:blipFill>
        <p:spPr bwMode="auto">
          <a:xfrm>
            <a:off x="0" y="0"/>
            <a:ext cx="2286000" cy="5715000"/>
          </a:xfrm>
          <a:prstGeom prst="rect">
            <a:avLst/>
          </a:prstGeom>
          <a:noFill/>
          <a:ln w="9525">
            <a:noFill/>
            <a:miter lim="800000"/>
            <a:headEnd/>
            <a:tailEnd/>
          </a:ln>
        </p:spPr>
      </p:pic>
      <p:pic>
        <p:nvPicPr>
          <p:cNvPr id="13" name="Picture 2" descr="C:\Documents and Settings\Ana María\Mis documentos\Mis imágenes\arenas.jpg"/>
          <p:cNvPicPr>
            <a:picLocks noChangeAspect="1" noChangeArrowheads="1"/>
          </p:cNvPicPr>
          <p:nvPr/>
        </p:nvPicPr>
        <p:blipFill>
          <a:blip r:embed="rId2" cstate="print"/>
          <a:srcRect l="23437" r="50781"/>
          <a:stretch>
            <a:fillRect/>
          </a:stretch>
        </p:blipFill>
        <p:spPr bwMode="auto">
          <a:xfrm>
            <a:off x="2143108" y="0"/>
            <a:ext cx="2357454" cy="5715000"/>
          </a:xfrm>
          <a:prstGeom prst="chevron">
            <a:avLst/>
          </a:prstGeom>
          <a:noFill/>
          <a:ln w="9525">
            <a:noFill/>
            <a:miter lim="800000"/>
            <a:headEnd/>
            <a:tailEnd/>
          </a:ln>
        </p:spPr>
      </p:pic>
      <p:pic>
        <p:nvPicPr>
          <p:cNvPr id="9" name="Picture 2" descr="C:\Documents and Settings\Ana María\Mis documentos\Mis imágenes\arenas.jpg"/>
          <p:cNvPicPr>
            <a:picLocks noChangeAspect="1" noChangeArrowheads="1"/>
          </p:cNvPicPr>
          <p:nvPr/>
        </p:nvPicPr>
        <p:blipFill>
          <a:blip r:embed="rId2" cstate="print"/>
          <a:srcRect l="25000" r="50000"/>
          <a:stretch>
            <a:fillRect/>
          </a:stretch>
        </p:blipFill>
        <p:spPr bwMode="auto">
          <a:xfrm>
            <a:off x="2286000" y="0"/>
            <a:ext cx="2286000" cy="5715000"/>
          </a:xfrm>
          <a:prstGeom prst="rect">
            <a:avLst/>
          </a:prstGeom>
          <a:noFill/>
          <a:ln w="9525">
            <a:noFill/>
            <a:miter lim="800000"/>
            <a:headEnd/>
            <a:tailEnd/>
          </a:ln>
        </p:spPr>
      </p:pic>
      <p:pic>
        <p:nvPicPr>
          <p:cNvPr id="14" name="Picture 2" descr="C:\Documents and Settings\Ana María\Mis documentos\Mis imágenes\arenas.jpg"/>
          <p:cNvPicPr>
            <a:picLocks noChangeAspect="1" noChangeArrowheads="1"/>
          </p:cNvPicPr>
          <p:nvPr/>
        </p:nvPicPr>
        <p:blipFill>
          <a:blip r:embed="rId2" cstate="print"/>
          <a:srcRect l="50781" r="24219"/>
          <a:stretch>
            <a:fillRect/>
          </a:stretch>
        </p:blipFill>
        <p:spPr bwMode="auto">
          <a:xfrm>
            <a:off x="4643438" y="0"/>
            <a:ext cx="2286016" cy="5715000"/>
          </a:xfrm>
          <a:prstGeom prst="chevron">
            <a:avLst/>
          </a:prstGeom>
          <a:noFill/>
          <a:ln w="9525">
            <a:noFill/>
            <a:miter lim="800000"/>
            <a:headEnd/>
            <a:tailEnd/>
          </a:ln>
        </p:spPr>
      </p:pic>
      <p:pic>
        <p:nvPicPr>
          <p:cNvPr id="10" name="Picture 2" descr="C:\Documents and Settings\Ana María\Mis documentos\Mis imágenes\arenas.jpg"/>
          <p:cNvPicPr>
            <a:picLocks noChangeAspect="1" noChangeArrowheads="1"/>
          </p:cNvPicPr>
          <p:nvPr/>
        </p:nvPicPr>
        <p:blipFill>
          <a:blip r:embed="rId2" cstate="print"/>
          <a:srcRect l="50000" r="25000"/>
          <a:stretch>
            <a:fillRect/>
          </a:stretch>
        </p:blipFill>
        <p:spPr bwMode="auto">
          <a:xfrm>
            <a:off x="4572000" y="0"/>
            <a:ext cx="2286000" cy="5715000"/>
          </a:xfrm>
          <a:prstGeom prst="rect">
            <a:avLst/>
          </a:prstGeom>
          <a:noFill/>
          <a:ln w="9525">
            <a:noFill/>
            <a:miter lim="800000"/>
            <a:headEnd/>
            <a:tailEnd/>
          </a:ln>
        </p:spPr>
      </p:pic>
      <p:pic>
        <p:nvPicPr>
          <p:cNvPr id="15" name="Picture 2" descr="C:\Documents and Settings\Ana María\Mis documentos\Mis imágenes\arenas.jpg"/>
          <p:cNvPicPr>
            <a:picLocks noChangeAspect="1" noChangeArrowheads="1"/>
          </p:cNvPicPr>
          <p:nvPr/>
        </p:nvPicPr>
        <p:blipFill>
          <a:blip r:embed="rId2" cstate="print"/>
          <a:srcRect l="75000"/>
          <a:stretch>
            <a:fillRect/>
          </a:stretch>
        </p:blipFill>
        <p:spPr bwMode="auto">
          <a:xfrm>
            <a:off x="6858016" y="0"/>
            <a:ext cx="2285984" cy="5715000"/>
          </a:xfrm>
          <a:prstGeom prst="chevron">
            <a:avLst/>
          </a:prstGeom>
          <a:noFill/>
          <a:ln w="9525">
            <a:noFill/>
            <a:miter lim="800000"/>
            <a:headEnd/>
            <a:tailEnd/>
          </a:ln>
        </p:spPr>
      </p:pic>
      <p:pic>
        <p:nvPicPr>
          <p:cNvPr id="11" name="Picture 2" descr="C:\Documents and Settings\Ana María\Mis documentos\Mis imágenes\arenas.jpg"/>
          <p:cNvPicPr>
            <a:picLocks noChangeAspect="1" noChangeArrowheads="1"/>
          </p:cNvPicPr>
          <p:nvPr/>
        </p:nvPicPr>
        <p:blipFill>
          <a:blip r:embed="rId2" cstate="print"/>
          <a:srcRect l="75000"/>
          <a:stretch>
            <a:fillRect/>
          </a:stretch>
        </p:blipFill>
        <p:spPr bwMode="auto">
          <a:xfrm>
            <a:off x="6858000" y="0"/>
            <a:ext cx="2286000" cy="57150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250" advTm="12000">
        <p14:switch dir="l"/>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000" fill="hold"/>
                                        <p:tgtEl>
                                          <p:spTgt spid="15"/>
                                        </p:tgtEl>
                                        <p:attrNameLst>
                                          <p:attrName>ppt_x</p:attrName>
                                        </p:attrNameLst>
                                      </p:cBhvr>
                                      <p:tavLst>
                                        <p:tav tm="0">
                                          <p:val>
                                            <p:strVal val="0-#ppt_w/2"/>
                                          </p:val>
                                        </p:tav>
                                        <p:tav tm="100000">
                                          <p:val>
                                            <p:strVal val="#ppt_x"/>
                                          </p:val>
                                        </p:tav>
                                      </p:tavLst>
                                    </p:anim>
                                    <p:anim calcmode="lin" valueType="num">
                                      <p:cBhvr additive="base">
                                        <p:cTn id="8" dur="100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8"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1000" fill="hold"/>
                                        <p:tgtEl>
                                          <p:spTgt spid="14"/>
                                        </p:tgtEl>
                                        <p:attrNameLst>
                                          <p:attrName>ppt_x</p:attrName>
                                        </p:attrNameLst>
                                      </p:cBhvr>
                                      <p:tavLst>
                                        <p:tav tm="0">
                                          <p:val>
                                            <p:strVal val="0-#ppt_w/2"/>
                                          </p:val>
                                        </p:tav>
                                        <p:tav tm="100000">
                                          <p:val>
                                            <p:strVal val="#ppt_x"/>
                                          </p:val>
                                        </p:tav>
                                      </p:tavLst>
                                    </p:anim>
                                    <p:anim calcmode="lin" valueType="num">
                                      <p:cBhvr additive="base">
                                        <p:cTn id="13" dur="1000" fill="hold"/>
                                        <p:tgtEl>
                                          <p:spTgt spid="14"/>
                                        </p:tgtEl>
                                        <p:attrNameLst>
                                          <p:attrName>ppt_y</p:attrName>
                                        </p:attrNameLst>
                                      </p:cBhvr>
                                      <p:tavLst>
                                        <p:tav tm="0">
                                          <p:val>
                                            <p:strVal val="#ppt_y"/>
                                          </p:val>
                                        </p:tav>
                                        <p:tav tm="100000">
                                          <p:val>
                                            <p:strVal val="#ppt_y"/>
                                          </p:val>
                                        </p:tav>
                                      </p:tavLst>
                                    </p:anim>
                                  </p:childTnLst>
                                </p:cTn>
                              </p:par>
                            </p:childTnLst>
                          </p:cTn>
                        </p:par>
                        <p:par>
                          <p:cTn id="14" fill="hold">
                            <p:stCondLst>
                              <p:cond delay="2000"/>
                            </p:stCondLst>
                            <p:childTnLst>
                              <p:par>
                                <p:cTn id="15" presetID="2" presetClass="entr" presetSubtype="8"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1000" fill="hold"/>
                                        <p:tgtEl>
                                          <p:spTgt spid="13"/>
                                        </p:tgtEl>
                                        <p:attrNameLst>
                                          <p:attrName>ppt_x</p:attrName>
                                        </p:attrNameLst>
                                      </p:cBhvr>
                                      <p:tavLst>
                                        <p:tav tm="0">
                                          <p:val>
                                            <p:strVal val="0-#ppt_w/2"/>
                                          </p:val>
                                        </p:tav>
                                        <p:tav tm="100000">
                                          <p:val>
                                            <p:strVal val="#ppt_x"/>
                                          </p:val>
                                        </p:tav>
                                      </p:tavLst>
                                    </p:anim>
                                    <p:anim calcmode="lin" valueType="num">
                                      <p:cBhvr additive="base">
                                        <p:cTn id="18" dur="1000" fill="hold"/>
                                        <p:tgtEl>
                                          <p:spTgt spid="13"/>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2" presetClass="entr" presetSubtype="8"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1000" fill="hold"/>
                                        <p:tgtEl>
                                          <p:spTgt spid="12"/>
                                        </p:tgtEl>
                                        <p:attrNameLst>
                                          <p:attrName>ppt_x</p:attrName>
                                        </p:attrNameLst>
                                      </p:cBhvr>
                                      <p:tavLst>
                                        <p:tav tm="0">
                                          <p:val>
                                            <p:strVal val="0-#ppt_w/2"/>
                                          </p:val>
                                        </p:tav>
                                        <p:tav tm="100000">
                                          <p:val>
                                            <p:strVal val="#ppt_x"/>
                                          </p:val>
                                        </p:tav>
                                      </p:tavLst>
                                    </p:anim>
                                    <p:anim calcmode="lin" valueType="num">
                                      <p:cBhvr additive="base">
                                        <p:cTn id="23" dur="1000" fill="hold"/>
                                        <p:tgtEl>
                                          <p:spTgt spid="12"/>
                                        </p:tgtEl>
                                        <p:attrNameLst>
                                          <p:attrName>ppt_y</p:attrName>
                                        </p:attrNameLst>
                                      </p:cBhvr>
                                      <p:tavLst>
                                        <p:tav tm="0">
                                          <p:val>
                                            <p:strVal val="#ppt_y"/>
                                          </p:val>
                                        </p:tav>
                                        <p:tav tm="100000">
                                          <p:val>
                                            <p:strVal val="#ppt_y"/>
                                          </p:val>
                                        </p:tav>
                                      </p:tavLst>
                                    </p:anim>
                                  </p:childTnLst>
                                </p:cTn>
                              </p:par>
                            </p:childTnLst>
                          </p:cTn>
                        </p:par>
                        <p:par>
                          <p:cTn id="24" fill="hold">
                            <p:stCondLst>
                              <p:cond delay="4000"/>
                            </p:stCondLst>
                            <p:childTnLst>
                              <p:par>
                                <p:cTn id="25" presetID="22" presetClass="entr" presetSubtype="1"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up)">
                                      <p:cBhvr>
                                        <p:cTn id="27" dur="1000"/>
                                        <p:tgtEl>
                                          <p:spTgt spid="11"/>
                                        </p:tgtEl>
                                      </p:cBhvr>
                                    </p:animEffect>
                                  </p:childTnLst>
                                </p:cTn>
                              </p:par>
                            </p:childTnLst>
                          </p:cTn>
                        </p:par>
                        <p:par>
                          <p:cTn id="28" fill="hold">
                            <p:stCondLst>
                              <p:cond delay="5000"/>
                            </p:stCondLst>
                            <p:childTnLst>
                              <p:par>
                                <p:cTn id="29" presetID="22" presetClass="entr" presetSubtype="4"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down)">
                                      <p:cBhvr>
                                        <p:cTn id="31" dur="1000"/>
                                        <p:tgtEl>
                                          <p:spTgt spid="10"/>
                                        </p:tgtEl>
                                      </p:cBhvr>
                                    </p:animEffect>
                                  </p:childTnLst>
                                </p:cTn>
                              </p:par>
                            </p:childTnLst>
                          </p:cTn>
                        </p:par>
                        <p:par>
                          <p:cTn id="32" fill="hold">
                            <p:stCondLst>
                              <p:cond delay="6000"/>
                            </p:stCondLst>
                            <p:childTnLst>
                              <p:par>
                                <p:cTn id="33" presetID="22" presetClass="entr" presetSubtype="1" fill="hold"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up)">
                                      <p:cBhvr>
                                        <p:cTn id="35" dur="1000"/>
                                        <p:tgtEl>
                                          <p:spTgt spid="9"/>
                                        </p:tgtEl>
                                      </p:cBhvr>
                                    </p:animEffect>
                                  </p:childTnLst>
                                </p:cTn>
                              </p:par>
                            </p:childTnLst>
                          </p:cTn>
                        </p:par>
                        <p:par>
                          <p:cTn id="36" fill="hold">
                            <p:stCondLst>
                              <p:cond delay="7000"/>
                            </p:stCondLst>
                            <p:childTnLst>
                              <p:par>
                                <p:cTn id="37" presetID="22" presetClass="entr" presetSubtype="4"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down)">
                                      <p:cBhvr>
                                        <p:cTn id="39"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5477011_587606d3ae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75477011_587606d3ae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75477011_587606d3ae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755650" y="4657725"/>
            <a:ext cx="734377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Otra característica de este tipo de flota, es su carácter familiar, ya que el propietario suele ir a bordo de la embarcación y su tripulación suele tener lazos de parentesco con el mismo.</a:t>
            </a:r>
          </a:p>
        </p:txBody>
      </p:sp>
    </p:spTree>
  </p:cSld>
  <p:clrMapOvr>
    <a:masterClrMapping/>
  </p:clrMapOvr>
  <mc:AlternateContent xmlns:mc="http://schemas.openxmlformats.org/markup-compatibility/2006">
    <mc:Choice xmlns:p14="http://schemas.microsoft.com/office/powerpoint/2010/main" Requires="p14">
      <p:transition spd="slow" p14:dur="2500" advTm="24000">
        <p14:shred/>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ppt_x</p:attrName>
                                        </p:attrNameLst>
                                      </p:cBhvr>
                                      <p:tavLst>
                                        <p:tav tm="0">
                                          <p:val>
                                            <p:strVal val="#ppt_x"/>
                                          </p:val>
                                        </p:tav>
                                        <p:tav tm="100000">
                                          <p:val>
                                            <p:strVal val="#ppt_x"/>
                                          </p:val>
                                        </p:tav>
                                      </p:tavLst>
                                    </p:anim>
                                    <p:anim calcmode="lin" valueType="num">
                                      <p:cBhvr>
                                        <p:cTn id="8" dur="3000" fill="hold"/>
                                        <p:tgtEl>
                                          <p:spTgt spid="4"/>
                                        </p:tgtEl>
                                        <p:attrNameLst>
                                          <p:attrName>ppt_y</p:attrName>
                                        </p:attrNameLst>
                                      </p:cBhvr>
                                      <p:tavLst>
                                        <p:tav tm="0">
                                          <p:val>
                                            <p:strVal val="#ppt_y+#ppt_h/2"/>
                                          </p:val>
                                        </p:tav>
                                        <p:tav tm="100000">
                                          <p:val>
                                            <p:strVal val="#ppt_y"/>
                                          </p:val>
                                        </p:tav>
                                      </p:tavLst>
                                    </p:anim>
                                    <p:anim calcmode="lin" valueType="num">
                                      <p:cBhvr>
                                        <p:cTn id="9" dur="3000" fill="hold"/>
                                        <p:tgtEl>
                                          <p:spTgt spid="4"/>
                                        </p:tgtEl>
                                        <p:attrNameLst>
                                          <p:attrName>ppt_w</p:attrName>
                                        </p:attrNameLst>
                                      </p:cBhvr>
                                      <p:tavLst>
                                        <p:tav tm="0">
                                          <p:val>
                                            <p:strVal val="#ppt_w"/>
                                          </p:val>
                                        </p:tav>
                                        <p:tav tm="100000">
                                          <p:val>
                                            <p:strVal val="#ppt_w"/>
                                          </p:val>
                                        </p:tav>
                                      </p:tavLst>
                                    </p:anim>
                                    <p:anim calcmode="lin" valueType="num">
                                      <p:cBhvr>
                                        <p:cTn id="10" dur="3000" fill="hold"/>
                                        <p:tgtEl>
                                          <p:spTgt spid="4"/>
                                        </p:tgtEl>
                                        <p:attrNameLst>
                                          <p:attrName>ppt_h</p:attrName>
                                        </p:attrNameLst>
                                      </p:cBhvr>
                                      <p:tavLst>
                                        <p:tav tm="0">
                                          <p:val>
                                            <p:fltVal val="0"/>
                                          </p:val>
                                        </p:tav>
                                        <p:tav tm="100000">
                                          <p:val>
                                            <p:strVal val="#ppt_h"/>
                                          </p:val>
                                        </p:tav>
                                      </p:tavLst>
                                    </p:anim>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3000"/>
                                        <p:tgtEl>
                                          <p:spTgt spid="4"/>
                                        </p:tgtEl>
                                      </p:cBhvr>
                                    </p:animEffect>
                                  </p:childTnLst>
                                </p:cTn>
                              </p:par>
                              <p:par>
                                <p:cTn id="14" presetID="17" presetClass="entr" presetSubtype="1"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ppt_x</p:attrName>
                                        </p:attrNameLst>
                                      </p:cBhvr>
                                      <p:tavLst>
                                        <p:tav tm="0">
                                          <p:val>
                                            <p:strVal val="#ppt_x"/>
                                          </p:val>
                                        </p:tav>
                                        <p:tav tm="100000">
                                          <p:val>
                                            <p:strVal val="#ppt_x"/>
                                          </p:val>
                                        </p:tav>
                                      </p:tavLst>
                                    </p:anim>
                                    <p:anim calcmode="lin" valueType="num">
                                      <p:cBhvr>
                                        <p:cTn id="17" dur="3000" fill="hold"/>
                                        <p:tgtEl>
                                          <p:spTgt spid="6"/>
                                        </p:tgtEl>
                                        <p:attrNameLst>
                                          <p:attrName>ppt_y</p:attrName>
                                        </p:attrNameLst>
                                      </p:cBhvr>
                                      <p:tavLst>
                                        <p:tav tm="0">
                                          <p:val>
                                            <p:strVal val="#ppt_y-#ppt_h/2"/>
                                          </p:val>
                                        </p:tav>
                                        <p:tav tm="100000">
                                          <p:val>
                                            <p:strVal val="#ppt_y"/>
                                          </p:val>
                                        </p:tav>
                                      </p:tavLst>
                                    </p:anim>
                                    <p:anim calcmode="lin" valueType="num">
                                      <p:cBhvr>
                                        <p:cTn id="18" dur="3000" fill="hold"/>
                                        <p:tgtEl>
                                          <p:spTgt spid="6"/>
                                        </p:tgtEl>
                                        <p:attrNameLst>
                                          <p:attrName>ppt_w</p:attrName>
                                        </p:attrNameLst>
                                      </p:cBhvr>
                                      <p:tavLst>
                                        <p:tav tm="0">
                                          <p:val>
                                            <p:strVal val="#ppt_w"/>
                                          </p:val>
                                        </p:tav>
                                        <p:tav tm="100000">
                                          <p:val>
                                            <p:strVal val="#ppt_w"/>
                                          </p:val>
                                        </p:tav>
                                      </p:tavLst>
                                    </p:anim>
                                    <p:anim calcmode="lin" valueType="num">
                                      <p:cBhvr>
                                        <p:cTn id="19" dur="3000" fill="hold"/>
                                        <p:tgtEl>
                                          <p:spTgt spid="6"/>
                                        </p:tgtEl>
                                        <p:attrNameLst>
                                          <p:attrName>ppt_h</p:attrName>
                                        </p:attrNameLst>
                                      </p:cBhvr>
                                      <p:tavLst>
                                        <p:tav tm="0">
                                          <p:val>
                                            <p:fltVal val="0"/>
                                          </p:val>
                                        </p:tav>
                                        <p:tav tm="100000">
                                          <p:val>
                                            <p:strVal val="#ppt_h"/>
                                          </p:val>
                                        </p:tav>
                                      </p:tavLst>
                                    </p:anim>
                                  </p:childTnLst>
                                </p:cTn>
                              </p:par>
                              <p:par>
                                <p:cTn id="20" presetID="3" presetClass="entr" presetSubtype="1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3000"/>
                                        <p:tgtEl>
                                          <p:spTgt spid="6"/>
                                        </p:tgtEl>
                                      </p:cBhvr>
                                    </p:animEffect>
                                  </p:childTnLst>
                                </p:cTn>
                              </p:par>
                              <p:par>
                                <p:cTn id="23" presetID="8" presetClass="entr" presetSubtype="3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diamond(out)">
                                      <p:cBhvr>
                                        <p:cTn id="25" dur="3000"/>
                                        <p:tgtEl>
                                          <p:spTgt spid="8"/>
                                        </p:tgtEl>
                                      </p:cBhvr>
                                    </p:animEffect>
                                  </p:childTnLst>
                                </p:cTn>
                              </p:par>
                              <p:par>
                                <p:cTn id="26" presetID="16" presetClass="entr" presetSubtype="21"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barn(inVertical)">
                                      <p:cBhvr>
                                        <p:cTn id="28" dur="3000"/>
                                        <p:tgtEl>
                                          <p:spTgt spid="8"/>
                                        </p:tgtEl>
                                      </p:cBhvr>
                                    </p:animEffect>
                                  </p:childTnLst>
                                </p:cTn>
                              </p:par>
                              <p:par>
                                <p:cTn id="29" presetID="23" presetClass="entr" presetSubtype="288"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3000" fill="hold"/>
                                        <p:tgtEl>
                                          <p:spTgt spid="8"/>
                                        </p:tgtEl>
                                        <p:attrNameLst>
                                          <p:attrName>ppt_w</p:attrName>
                                        </p:attrNameLst>
                                      </p:cBhvr>
                                      <p:tavLst>
                                        <p:tav tm="0">
                                          <p:val>
                                            <p:strVal val="4/3*#ppt_w"/>
                                          </p:val>
                                        </p:tav>
                                        <p:tav tm="100000">
                                          <p:val>
                                            <p:strVal val="#ppt_w"/>
                                          </p:val>
                                        </p:tav>
                                      </p:tavLst>
                                    </p:anim>
                                    <p:anim calcmode="lin" valueType="num">
                                      <p:cBhvr>
                                        <p:cTn id="32" dur="3000" fill="hold"/>
                                        <p:tgtEl>
                                          <p:spTgt spid="8"/>
                                        </p:tgtEl>
                                        <p:attrNameLst>
                                          <p:attrName>ppt_h</p:attrName>
                                        </p:attrNameLst>
                                      </p:cBhvr>
                                      <p:tavLst>
                                        <p:tav tm="0">
                                          <p:val>
                                            <p:strVal val="4/3*#ppt_h"/>
                                          </p:val>
                                        </p:tav>
                                        <p:tav tm="100000">
                                          <p:val>
                                            <p:strVal val="#ppt_h"/>
                                          </p:val>
                                        </p:tav>
                                      </p:tavLst>
                                    </p:anim>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5"/>
                                        </p:tgtEl>
                                        <p:attrNameLst>
                                          <p:attrName>style.visibility</p:attrName>
                                        </p:attrNameLst>
                                      </p:cBhvr>
                                      <p:to>
                                        <p:strVal val="visible"/>
                                      </p:to>
                                    </p:set>
                                    <p:animEffect transition="in" filter="fade">
                                      <p:cBhvr>
                                        <p:cTn id="36" dur="1000"/>
                                        <p:tgtEl>
                                          <p:spTgt spid="5"/>
                                        </p:tgtEl>
                                      </p:cBhvr>
                                    </p:animEffect>
                                    <p:anim calcmode="lin" valueType="num">
                                      <p:cBhvr>
                                        <p:cTn id="37" dur="1000" fill="hold"/>
                                        <p:tgtEl>
                                          <p:spTgt spid="5"/>
                                        </p:tgtEl>
                                        <p:attrNameLst>
                                          <p:attrName>ppt_x</p:attrName>
                                        </p:attrNameLst>
                                      </p:cBhvr>
                                      <p:tavLst>
                                        <p:tav tm="0">
                                          <p:val>
                                            <p:strVal val="#ppt_x-.1"/>
                                          </p:val>
                                        </p:tav>
                                        <p:tav tm="100000">
                                          <p:val>
                                            <p:strVal val="#ppt_x"/>
                                          </p:val>
                                        </p:tav>
                                      </p:tavLst>
                                    </p:anim>
                                    <p:anim calcmode="lin" valueType="num">
                                      <p:cBhvr>
                                        <p:cTn id="3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24101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bg2">
              <a:lumMod val="20000"/>
              <a:lumOff val="8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6" name="5 Rectángulo"/>
          <p:cNvSpPr/>
          <p:nvPr/>
        </p:nvSpPr>
        <p:spPr>
          <a:xfrm>
            <a:off x="0" y="0"/>
            <a:ext cx="9144000" cy="5715000"/>
          </a:xfrm>
          <a:prstGeom prst="rect">
            <a:avLst/>
          </a:prstGeom>
          <a:solidFill>
            <a:schemeClr val="bg2">
              <a:lumMod val="60000"/>
              <a:lumOff val="4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9" name="8 CuadroTexto"/>
          <p:cNvSpPr txBox="1"/>
          <p:nvPr/>
        </p:nvSpPr>
        <p:spPr>
          <a:xfrm>
            <a:off x="1116013" y="4945063"/>
            <a:ext cx="7199312"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Suelen ser además, embarcaciones con una elevada antigüedad y con unas condiciones de seguridad muy pobres. </a:t>
            </a:r>
          </a:p>
        </p:txBody>
      </p:sp>
    </p:spTree>
  </p:cSld>
  <p:clrMapOvr>
    <a:masterClrMapping/>
  </p:clrMapOvr>
  <mc:AlternateContent xmlns:mc="http://schemas.openxmlformats.org/markup-compatibility/2006">
    <mc:Choice xmlns:p14="http://schemas.microsoft.com/office/powerpoint/2010/main" Requires="p14">
      <p:transition spd="slow" p14:dur="2500" advTm="17000">
        <p14:shred pattern="rectangle"/>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1"/>
                                          </p:val>
                                        </p:tav>
                                        <p:tav tm="100000">
                                          <p:val>
                                            <p:strVal val="#ppt_x"/>
                                          </p:val>
                                        </p:tav>
                                      </p:tavLst>
                                    </p:anim>
                                    <p:anim calcmode="lin" valueType="num">
                                      <p:cBhvr>
                                        <p:cTn id="2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Sans titre 4"/>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195" name="Picture 3" descr="J Sans titre 13"/>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196" name="Picture 4" descr="J Sans titre 13"/>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mc:AlternateContent xmlns:mc="http://schemas.openxmlformats.org/markup-compatibility/2006">
    <mc:Choice xmlns:p14="http://schemas.microsoft.com/office/powerpoint/2010/main" Requires="p14">
      <p:transition spd="slow" p14:dur="3250" advTm="7000">
        <p14:glitter pattern="hexagon"/>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xit" presetSubtype="0" fill="hold" nodeType="withEffect">
                                  <p:stCondLst>
                                    <p:cond delay="0"/>
                                  </p:stCondLst>
                                  <p:childTnLst>
                                    <p:animEffect transition="out" filter="fade">
                                      <p:cBhvr>
                                        <p:cTn id="6" dur="4000" accel="50000">
                                          <p:stCondLst>
                                            <p:cond delay="0"/>
                                          </p:stCondLst>
                                        </p:cTn>
                                        <p:tgtEl>
                                          <p:spTgt spid="8195"/>
                                        </p:tgtEl>
                                      </p:cBhvr>
                                    </p:animEffect>
                                    <p:anim calcmode="lin" valueType="num">
                                      <p:cBhvr>
                                        <p:cTn id="7" dur="2000" accel="50000">
                                          <p:stCondLst>
                                            <p:cond delay="0"/>
                                          </p:stCondLst>
                                        </p:cTn>
                                        <p:tgtEl>
                                          <p:spTgt spid="8195"/>
                                        </p:tgtEl>
                                        <p:attrNameLst>
                                          <p:attrName>ppt_y</p:attrName>
                                        </p:attrNameLst>
                                      </p:cBhvr>
                                      <p:tavLst>
                                        <p:tav tm="0">
                                          <p:val>
                                            <p:strVal val="ppt_y"/>
                                          </p:val>
                                        </p:tav>
                                        <p:tav tm="100000">
                                          <p:val>
                                            <p:strVal val="ppt_y+.1"/>
                                          </p:val>
                                        </p:tav>
                                      </p:tavLst>
                                    </p:anim>
                                    <p:anim calcmode="lin" valueType="num">
                                      <p:cBhvr>
                                        <p:cTn id="8" dur="2000" decel="50000">
                                          <p:stCondLst>
                                            <p:cond delay="2000"/>
                                          </p:stCondLst>
                                        </p:cTn>
                                        <p:tgtEl>
                                          <p:spTgt spid="8195"/>
                                        </p:tgtEl>
                                        <p:attrNameLst>
                                          <p:attrName>ppt_y</p:attrName>
                                        </p:attrNameLst>
                                      </p:cBhvr>
                                      <p:tavLst>
                                        <p:tav tm="0">
                                          <p:val>
                                            <p:strVal val="ppt_y"/>
                                          </p:val>
                                        </p:tav>
                                        <p:tav tm="100000">
                                          <p:val>
                                            <p:strVal val="ppt_y-.1"/>
                                          </p:val>
                                        </p:tav>
                                      </p:tavLst>
                                    </p:anim>
                                    <p:anim calcmode="lin" valueType="num">
                                      <p:cBhvr>
                                        <p:cTn id="9" dur="2000" accel="50000">
                                          <p:stCondLst>
                                            <p:cond delay="2000"/>
                                          </p:stCondLst>
                                        </p:cTn>
                                        <p:tgtEl>
                                          <p:spTgt spid="8195"/>
                                        </p:tgtEl>
                                        <p:attrNameLst>
                                          <p:attrName>ppt_x</p:attrName>
                                        </p:attrNameLst>
                                      </p:cBhvr>
                                      <p:tavLst>
                                        <p:tav tm="0">
                                          <p:val>
                                            <p:strVal val="ppt_x"/>
                                          </p:val>
                                        </p:tav>
                                        <p:tav tm="100000">
                                          <p:val>
                                            <p:strVal val="ppt_x+.4"/>
                                          </p:val>
                                        </p:tav>
                                      </p:tavLst>
                                    </p:anim>
                                    <p:anim calcmode="lin" valueType="num">
                                      <p:cBhvr>
                                        <p:cTn id="10" dur="4000"/>
                                        <p:tgtEl>
                                          <p:spTgt spid="8195"/>
                                        </p:tgtEl>
                                        <p:attrNameLst>
                                          <p:attrName>ppt_h</p:attrName>
                                        </p:attrNameLst>
                                      </p:cBhvr>
                                      <p:tavLst>
                                        <p:tav tm="0">
                                          <p:val>
                                            <p:strVal val="ppt_h"/>
                                          </p:val>
                                        </p:tav>
                                        <p:tav tm="100000">
                                          <p:val>
                                            <p:strVal val="ppt_h"/>
                                          </p:val>
                                        </p:tav>
                                      </p:tavLst>
                                    </p:anim>
                                    <p:anim calcmode="lin" valueType="num">
                                      <p:cBhvr>
                                        <p:cTn id="11" dur="2000" accel="50000">
                                          <p:stCondLst>
                                            <p:cond delay="0"/>
                                          </p:stCondLst>
                                        </p:cTn>
                                        <p:tgtEl>
                                          <p:spTgt spid="8195"/>
                                        </p:tgtEl>
                                        <p:attrNameLst>
                                          <p:attrName>ppt_w</p:attrName>
                                        </p:attrNameLst>
                                      </p:cBhvr>
                                      <p:tavLst>
                                        <p:tav tm="0">
                                          <p:val>
                                            <p:strVal val="ppt_w"/>
                                          </p:val>
                                        </p:tav>
                                        <p:tav tm="100000">
                                          <p:val>
                                            <p:strVal val="ppt_w*.05"/>
                                          </p:val>
                                        </p:tav>
                                      </p:tavLst>
                                    </p:anim>
                                    <p:anim calcmode="lin" valueType="num">
                                      <p:cBhvr>
                                        <p:cTn id="12" dur="2000" decel="50000">
                                          <p:stCondLst>
                                            <p:cond delay="2000"/>
                                          </p:stCondLst>
                                        </p:cTn>
                                        <p:tgtEl>
                                          <p:spTgt spid="8195"/>
                                        </p:tgtEl>
                                        <p:attrNameLst>
                                          <p:attrName>ppt_w</p:attrName>
                                        </p:attrNameLst>
                                      </p:cBhvr>
                                      <p:tavLst>
                                        <p:tav tm="0">
                                          <p:val>
                                            <p:strVal val="ppt_w"/>
                                          </p:val>
                                        </p:tav>
                                        <p:tav tm="100000">
                                          <p:val>
                                            <p:strVal val="ppt_w/.05"/>
                                          </p:val>
                                        </p:tav>
                                      </p:tavLst>
                                    </p:anim>
                                    <p:anim calcmode="lin" valueType="num">
                                      <p:cBhvr>
                                        <p:cTn id="13" dur="2000" accel="50000">
                                          <p:stCondLst>
                                            <p:cond delay="2000"/>
                                          </p:stCondLst>
                                        </p:cTn>
                                        <p:tgtEl>
                                          <p:spTgt spid="8195"/>
                                        </p:tgtEl>
                                        <p:attrNameLst>
                                          <p:attrName>style.rotation</p:attrName>
                                        </p:attrNameLst>
                                      </p:cBhvr>
                                      <p:tavLst>
                                        <p:tav tm="0">
                                          <p:val>
                                            <p:fltVal val="0"/>
                                          </p:val>
                                        </p:tav>
                                        <p:tav tm="100000">
                                          <p:val>
                                            <p:fltVal val="-90"/>
                                          </p:val>
                                        </p:tav>
                                      </p:tavLst>
                                    </p:anim>
                                    <p:set>
                                      <p:cBhvr>
                                        <p:cTn id="14" dur="1" fill="hold">
                                          <p:stCondLst>
                                            <p:cond delay="3999"/>
                                          </p:stCondLst>
                                        </p:cTn>
                                        <p:tgtEl>
                                          <p:spTgt spid="8195"/>
                                        </p:tgtEl>
                                        <p:attrNameLst>
                                          <p:attrName>style.visibility</p:attrName>
                                        </p:attrNameLst>
                                      </p:cBhvr>
                                      <p:to>
                                        <p:strVal val="hidden"/>
                                      </p:to>
                                    </p:set>
                                  </p:childTnLst>
                                </p:cTn>
                              </p:par>
                              <p:par>
                                <p:cTn id="15" presetID="29" presetClass="entr" presetSubtype="0" fill="hold" nodeType="withEffect">
                                  <p:stCondLst>
                                    <p:cond delay="0"/>
                                  </p:stCondLst>
                                  <p:iterate type="lt">
                                    <p:tmPct val="0"/>
                                  </p:iterate>
                                  <p:childTnLst>
                                    <p:set>
                                      <p:cBhvr>
                                        <p:cTn id="16" dur="1" fill="hold">
                                          <p:stCondLst>
                                            <p:cond delay="0"/>
                                          </p:stCondLst>
                                        </p:cTn>
                                        <p:tgtEl>
                                          <p:spTgt spid="8196"/>
                                        </p:tgtEl>
                                        <p:attrNameLst>
                                          <p:attrName>style.visibility</p:attrName>
                                        </p:attrNameLst>
                                      </p:cBhvr>
                                      <p:to>
                                        <p:strVal val="visible"/>
                                      </p:to>
                                    </p:set>
                                    <p:anim calcmode="lin" valueType="num">
                                      <p:cBhvr>
                                        <p:cTn id="17" dur="4000" fill="hold"/>
                                        <p:tgtEl>
                                          <p:spTgt spid="8196"/>
                                        </p:tgtEl>
                                        <p:attrNameLst>
                                          <p:attrName>ppt_x</p:attrName>
                                        </p:attrNameLst>
                                      </p:cBhvr>
                                      <p:tavLst>
                                        <p:tav tm="0">
                                          <p:val>
                                            <p:strVal val="#ppt_x-.2"/>
                                          </p:val>
                                        </p:tav>
                                        <p:tav tm="100000">
                                          <p:val>
                                            <p:strVal val="#ppt_x"/>
                                          </p:val>
                                        </p:tav>
                                      </p:tavLst>
                                    </p:anim>
                                    <p:anim calcmode="lin" valueType="num">
                                      <p:cBhvr>
                                        <p:cTn id="18" dur="4000" fill="hold"/>
                                        <p:tgtEl>
                                          <p:spTgt spid="8196"/>
                                        </p:tgtEl>
                                        <p:attrNameLst>
                                          <p:attrName>ppt_y</p:attrName>
                                        </p:attrNameLst>
                                      </p:cBhvr>
                                      <p:tavLst>
                                        <p:tav tm="0">
                                          <p:val>
                                            <p:strVal val="#ppt_y"/>
                                          </p:val>
                                        </p:tav>
                                        <p:tav tm="100000">
                                          <p:val>
                                            <p:strVal val="#ppt_y"/>
                                          </p:val>
                                        </p:tav>
                                      </p:tavLst>
                                    </p:anim>
                                    <p:animEffect transition="in" filter="wipe(right)" prLst="gradientSize: 0.1">
                                      <p:cBhvr>
                                        <p:cTn id="19" dur="4000"/>
                                        <p:tgtEl>
                                          <p:spTgt spid="8196"/>
                                        </p:tgtEl>
                                      </p:cBhvr>
                                    </p:animEffect>
                                  </p:childTnLst>
                                </p:cTn>
                              </p:par>
                              <p:par>
                                <p:cTn id="20" presetID="31" presetClass="entr" presetSubtype="0" fill="hold" nodeType="withEffect">
                                  <p:stCondLst>
                                    <p:cond delay="0"/>
                                  </p:stCondLst>
                                  <p:iterate type="lt">
                                    <p:tmPct val="5000"/>
                                  </p:iterate>
                                  <p:childTnLst>
                                    <p:set>
                                      <p:cBhvr>
                                        <p:cTn id="21" dur="1" fill="hold">
                                          <p:stCondLst>
                                            <p:cond delay="0"/>
                                          </p:stCondLst>
                                        </p:cTn>
                                        <p:tgtEl>
                                          <p:spTgt spid="8196"/>
                                        </p:tgtEl>
                                        <p:attrNameLst>
                                          <p:attrName>style.visibility</p:attrName>
                                        </p:attrNameLst>
                                      </p:cBhvr>
                                      <p:to>
                                        <p:strVal val="visible"/>
                                      </p:to>
                                    </p:set>
                                    <p:anim calcmode="lin" valueType="num">
                                      <p:cBhvr>
                                        <p:cTn id="22" dur="4000" fill="hold"/>
                                        <p:tgtEl>
                                          <p:spTgt spid="8196"/>
                                        </p:tgtEl>
                                        <p:attrNameLst>
                                          <p:attrName>ppt_w</p:attrName>
                                        </p:attrNameLst>
                                      </p:cBhvr>
                                      <p:tavLst>
                                        <p:tav tm="0">
                                          <p:val>
                                            <p:fltVal val="0"/>
                                          </p:val>
                                        </p:tav>
                                        <p:tav tm="100000">
                                          <p:val>
                                            <p:strVal val="#ppt_w"/>
                                          </p:val>
                                        </p:tav>
                                      </p:tavLst>
                                    </p:anim>
                                    <p:anim calcmode="lin" valueType="num">
                                      <p:cBhvr>
                                        <p:cTn id="23" dur="4000" fill="hold"/>
                                        <p:tgtEl>
                                          <p:spTgt spid="8196"/>
                                        </p:tgtEl>
                                        <p:attrNameLst>
                                          <p:attrName>ppt_h</p:attrName>
                                        </p:attrNameLst>
                                      </p:cBhvr>
                                      <p:tavLst>
                                        <p:tav tm="0">
                                          <p:val>
                                            <p:fltVal val="0"/>
                                          </p:val>
                                        </p:tav>
                                        <p:tav tm="100000">
                                          <p:val>
                                            <p:strVal val="#ppt_h"/>
                                          </p:val>
                                        </p:tav>
                                      </p:tavLst>
                                    </p:anim>
                                    <p:anim calcmode="lin" valueType="num">
                                      <p:cBhvr>
                                        <p:cTn id="24" dur="4000" fill="hold"/>
                                        <p:tgtEl>
                                          <p:spTgt spid="8196"/>
                                        </p:tgtEl>
                                        <p:attrNameLst>
                                          <p:attrName>style.rotation</p:attrName>
                                        </p:attrNameLst>
                                      </p:cBhvr>
                                      <p:tavLst>
                                        <p:tav tm="0">
                                          <p:val>
                                            <p:fltVal val="90"/>
                                          </p:val>
                                        </p:tav>
                                        <p:tav tm="100000">
                                          <p:val>
                                            <p:fltVal val="0"/>
                                          </p:val>
                                        </p:tav>
                                      </p:tavLst>
                                    </p:anim>
                                    <p:animEffect transition="in" filter="fade">
                                      <p:cBhvr>
                                        <p:cTn id="25" dur="4000"/>
                                        <p:tgtEl>
                                          <p:spTgt spid="8196"/>
                                        </p:tgtEl>
                                      </p:cBhvr>
                                    </p:animEffect>
                                  </p:childTnLst>
                                </p:cTn>
                              </p:par>
                              <p:par>
                                <p:cTn id="26" presetID="55" presetClass="entr" presetSubtype="0" fill="hold" nodeType="withEffect">
                                  <p:stCondLst>
                                    <p:cond delay="0"/>
                                  </p:stCondLst>
                                  <p:childTnLst>
                                    <p:set>
                                      <p:cBhvr>
                                        <p:cTn id="27" dur="1" fill="hold">
                                          <p:stCondLst>
                                            <p:cond delay="0"/>
                                          </p:stCondLst>
                                        </p:cTn>
                                        <p:tgtEl>
                                          <p:spTgt spid="21506"/>
                                        </p:tgtEl>
                                        <p:attrNameLst>
                                          <p:attrName>style.visibility</p:attrName>
                                        </p:attrNameLst>
                                      </p:cBhvr>
                                      <p:to>
                                        <p:strVal val="visible"/>
                                      </p:to>
                                    </p:set>
                                    <p:anim calcmode="lin" valueType="num">
                                      <p:cBhvr>
                                        <p:cTn id="28" dur="4000" fill="hold"/>
                                        <p:tgtEl>
                                          <p:spTgt spid="21506"/>
                                        </p:tgtEl>
                                        <p:attrNameLst>
                                          <p:attrName>ppt_w</p:attrName>
                                        </p:attrNameLst>
                                      </p:cBhvr>
                                      <p:tavLst>
                                        <p:tav tm="0">
                                          <p:val>
                                            <p:strVal val="#ppt_w*0.70"/>
                                          </p:val>
                                        </p:tav>
                                        <p:tav tm="100000">
                                          <p:val>
                                            <p:strVal val="#ppt_w"/>
                                          </p:val>
                                        </p:tav>
                                      </p:tavLst>
                                    </p:anim>
                                    <p:anim calcmode="lin" valueType="num">
                                      <p:cBhvr>
                                        <p:cTn id="29" dur="4000" fill="hold"/>
                                        <p:tgtEl>
                                          <p:spTgt spid="21506"/>
                                        </p:tgtEl>
                                        <p:attrNameLst>
                                          <p:attrName>ppt_h</p:attrName>
                                        </p:attrNameLst>
                                      </p:cBhvr>
                                      <p:tavLst>
                                        <p:tav tm="0">
                                          <p:val>
                                            <p:strVal val="#ppt_h"/>
                                          </p:val>
                                        </p:tav>
                                        <p:tav tm="100000">
                                          <p:val>
                                            <p:strVal val="#ppt_h"/>
                                          </p:val>
                                        </p:tav>
                                      </p:tavLst>
                                    </p:anim>
                                    <p:animEffect transition="in" filter="fade">
                                      <p:cBhvr>
                                        <p:cTn id="30" dur="4000"/>
                                        <p:tgtEl>
                                          <p:spTgt spid="21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8674" name="Picture 3" descr="E:\MIS COSAS\DOCUMENTOS ANA\PAISAJES\MONTAÑAS\escocia5.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3" descr="E:\MIS COSAS\DOCUMENTOS ANA\PAISAJES\MONTAÑAS\escocia5.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mc:AlternateContent xmlns:mc="http://schemas.openxmlformats.org/markup-compatibility/2006">
    <mc:Choice xmlns:p14="http://schemas.microsoft.com/office/powerpoint/2010/main" Requires="p14">
      <p:transition spd="slow" p14:dur="3250" advTm="7000">
        <p14:glitter dir="r" pattern="hexagon"/>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fltVal val="0"/>
                                          </p:val>
                                        </p:tav>
                                        <p:tav tm="100000">
                                          <p:val>
                                            <p:strVal val="#ppt_w"/>
                                          </p:val>
                                        </p:tav>
                                      </p:tavLst>
                                    </p:anim>
                                    <p:anim calcmode="lin" valueType="num">
                                      <p:cBhvr>
                                        <p:cTn id="8" dur="4000" fill="hold"/>
                                        <p:tgtEl>
                                          <p:spTgt spid="3"/>
                                        </p:tgtEl>
                                        <p:attrNameLst>
                                          <p:attrName>ppt_h</p:attrName>
                                        </p:attrNameLst>
                                      </p:cBhvr>
                                      <p:tavLst>
                                        <p:tav tm="0">
                                          <p:val>
                                            <p:strVal val="#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edge">
                                      <p:cBhvr>
                                        <p:cTn id="11" dur="4000"/>
                                        <p:tgtEl>
                                          <p:spTgt spid="3"/>
                                        </p:tgtEl>
                                      </p:cBhvr>
                                    </p:animEffect>
                                  </p:childTnLst>
                                </p:cTn>
                              </p:par>
                              <p:par>
                                <p:cTn id="12" presetID="8" presetClass="entr" presetSubtype="32" fill="hold" nodeType="withEffect">
                                  <p:stCondLst>
                                    <p:cond delay="0"/>
                                  </p:stCondLst>
                                  <p:childTnLst>
                                    <p:set>
                                      <p:cBhvr>
                                        <p:cTn id="13" dur="1" fill="hold">
                                          <p:stCondLst>
                                            <p:cond delay="0"/>
                                          </p:stCondLst>
                                        </p:cTn>
                                        <p:tgtEl>
                                          <p:spTgt spid="28674"/>
                                        </p:tgtEl>
                                        <p:attrNameLst>
                                          <p:attrName>style.visibility</p:attrName>
                                        </p:attrNameLst>
                                      </p:cBhvr>
                                      <p:to>
                                        <p:strVal val="visible"/>
                                      </p:to>
                                    </p:set>
                                    <p:animEffect transition="in" filter="diamond(out)">
                                      <p:cBhvr>
                                        <p:cTn id="14" dur="4000"/>
                                        <p:tgtEl>
                                          <p:spTgt spid="28674"/>
                                        </p:tgtEl>
                                      </p:cBhvr>
                                    </p:animEffect>
                                  </p:childTnLst>
                                </p:cTn>
                              </p:par>
                              <p:par>
                                <p:cTn id="15" presetID="17" presetClass="entr" presetSubtype="10" fill="hold" nodeType="withEffect">
                                  <p:stCondLst>
                                    <p:cond delay="0"/>
                                  </p:stCondLst>
                                  <p:childTnLst>
                                    <p:set>
                                      <p:cBhvr>
                                        <p:cTn id="16" dur="1" fill="hold">
                                          <p:stCondLst>
                                            <p:cond delay="0"/>
                                          </p:stCondLst>
                                        </p:cTn>
                                        <p:tgtEl>
                                          <p:spTgt spid="28674"/>
                                        </p:tgtEl>
                                        <p:attrNameLst>
                                          <p:attrName>style.visibility</p:attrName>
                                        </p:attrNameLst>
                                      </p:cBhvr>
                                      <p:to>
                                        <p:strVal val="visible"/>
                                      </p:to>
                                    </p:set>
                                    <p:anim calcmode="lin" valueType="num">
                                      <p:cBhvr>
                                        <p:cTn id="17" dur="4000" fill="hold"/>
                                        <p:tgtEl>
                                          <p:spTgt spid="28674"/>
                                        </p:tgtEl>
                                        <p:attrNameLst>
                                          <p:attrName>ppt_w</p:attrName>
                                        </p:attrNameLst>
                                      </p:cBhvr>
                                      <p:tavLst>
                                        <p:tav tm="0">
                                          <p:val>
                                            <p:fltVal val="0"/>
                                          </p:val>
                                        </p:tav>
                                        <p:tav tm="100000">
                                          <p:val>
                                            <p:strVal val="#ppt_w"/>
                                          </p:val>
                                        </p:tav>
                                      </p:tavLst>
                                    </p:anim>
                                    <p:anim calcmode="lin" valueType="num">
                                      <p:cBhvr>
                                        <p:cTn id="18" dur="4000" fill="hold"/>
                                        <p:tgtEl>
                                          <p:spTgt spid="28674"/>
                                        </p:tgtEl>
                                        <p:attrNameLst>
                                          <p:attrName>ppt_h</p:attrName>
                                        </p:attrNameLst>
                                      </p:cBhvr>
                                      <p:tavLst>
                                        <p:tav tm="0">
                                          <p:val>
                                            <p:strVal val="#ppt_h"/>
                                          </p:val>
                                        </p:tav>
                                        <p:tav tm="100000">
                                          <p:val>
                                            <p:strVal val="#ppt_h"/>
                                          </p:val>
                                        </p:tav>
                                      </p:tavLst>
                                    </p:anim>
                                  </p:childTnLst>
                                </p:cTn>
                              </p:par>
                              <p:par>
                                <p:cTn id="19" presetID="10" presetClass="exit" presetSubtype="0" fill="hold" nodeType="withEffect">
                                  <p:stCondLst>
                                    <p:cond delay="0"/>
                                  </p:stCondLst>
                                  <p:childTnLst>
                                    <p:animEffect transition="out" filter="fade">
                                      <p:cBhvr>
                                        <p:cTn id="20" dur="4000"/>
                                        <p:tgtEl>
                                          <p:spTgt spid="5"/>
                                        </p:tgtEl>
                                      </p:cBhvr>
                                    </p:animEffect>
                                    <p:set>
                                      <p:cBhvr>
                                        <p:cTn id="21" dur="1" fill="hold">
                                          <p:stCondLst>
                                            <p:cond delay="3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3282_4041963488599_1586252394_n.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283282_4041963488599_1586252394_n.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283282_4041963488599_1586252394_n.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900113" y="4945063"/>
            <a:ext cx="6265862"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Si a esto le añadimos diferentes factores específicos de la actividad pesquera en el mar como son: </a:t>
            </a:r>
          </a:p>
        </p:txBody>
      </p:sp>
    </p:spTree>
  </p:cSld>
  <p:clrMapOvr>
    <a:masterClrMapping/>
  </p:clrMapOvr>
  <mc:AlternateContent xmlns:mc="http://schemas.openxmlformats.org/markup-compatibility/2006">
    <mc:Choice xmlns:p14="http://schemas.microsoft.com/office/powerpoint/2010/main" Requires="p14">
      <p:transition spd="slow" p14:dur="3250" advTm="16000">
        <p14:vortex dir="r"/>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ppt_x</p:attrName>
                                        </p:attrNameLst>
                                      </p:cBhvr>
                                      <p:tavLst>
                                        <p:tav tm="0">
                                          <p:val>
                                            <p:strVal val="#ppt_x-#ppt_w/2"/>
                                          </p:val>
                                        </p:tav>
                                        <p:tav tm="100000">
                                          <p:val>
                                            <p:strVal val="#ppt_x"/>
                                          </p:val>
                                        </p:tav>
                                      </p:tavLst>
                                    </p:anim>
                                    <p:anim calcmode="lin" valueType="num">
                                      <p:cBhvr>
                                        <p:cTn id="8" dur="3000" fill="hold"/>
                                        <p:tgtEl>
                                          <p:spTgt spid="4"/>
                                        </p:tgtEl>
                                        <p:attrNameLst>
                                          <p:attrName>ppt_y</p:attrName>
                                        </p:attrNameLst>
                                      </p:cBhvr>
                                      <p:tavLst>
                                        <p:tav tm="0">
                                          <p:val>
                                            <p:strVal val="#ppt_y"/>
                                          </p:val>
                                        </p:tav>
                                        <p:tav tm="100000">
                                          <p:val>
                                            <p:strVal val="#ppt_y"/>
                                          </p:val>
                                        </p:tav>
                                      </p:tavLst>
                                    </p:anim>
                                    <p:anim calcmode="lin" valueType="num">
                                      <p:cBhvr>
                                        <p:cTn id="9" dur="3000" fill="hold"/>
                                        <p:tgtEl>
                                          <p:spTgt spid="4"/>
                                        </p:tgtEl>
                                        <p:attrNameLst>
                                          <p:attrName>ppt_w</p:attrName>
                                        </p:attrNameLst>
                                      </p:cBhvr>
                                      <p:tavLst>
                                        <p:tav tm="0">
                                          <p:val>
                                            <p:fltVal val="0"/>
                                          </p:val>
                                        </p:tav>
                                        <p:tav tm="100000">
                                          <p:val>
                                            <p:strVal val="#ppt_w"/>
                                          </p:val>
                                        </p:tav>
                                      </p:tavLst>
                                    </p:anim>
                                    <p:anim calcmode="lin" valueType="num">
                                      <p:cBhvr>
                                        <p:cTn id="10" dur="3000" fill="hold"/>
                                        <p:tgtEl>
                                          <p:spTgt spid="4"/>
                                        </p:tgtEl>
                                        <p:attrNameLst>
                                          <p:attrName>ppt_h</p:attrName>
                                        </p:attrNameLst>
                                      </p:cBhvr>
                                      <p:tavLst>
                                        <p:tav tm="0">
                                          <p:val>
                                            <p:strVal val="#ppt_h"/>
                                          </p:val>
                                        </p:tav>
                                        <p:tav tm="100000">
                                          <p:val>
                                            <p:strVal val="#ppt_h"/>
                                          </p:val>
                                        </p:tav>
                                      </p:tavLst>
                                    </p:anim>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17" presetClass="entr" presetSubtype="2"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ppt_x</p:attrName>
                                        </p:attrNameLst>
                                      </p:cBhvr>
                                      <p:tavLst>
                                        <p:tav tm="0">
                                          <p:val>
                                            <p:strVal val="#ppt_x+#ppt_w/2"/>
                                          </p:val>
                                        </p:tav>
                                        <p:tav tm="100000">
                                          <p:val>
                                            <p:strVal val="#ppt_x"/>
                                          </p:val>
                                        </p:tav>
                                      </p:tavLst>
                                    </p:anim>
                                    <p:anim calcmode="lin" valueType="num">
                                      <p:cBhvr>
                                        <p:cTn id="17" dur="3000" fill="hold"/>
                                        <p:tgtEl>
                                          <p:spTgt spid="5"/>
                                        </p:tgtEl>
                                        <p:attrNameLst>
                                          <p:attrName>ppt_y</p:attrName>
                                        </p:attrNameLst>
                                      </p:cBhvr>
                                      <p:tavLst>
                                        <p:tav tm="0">
                                          <p:val>
                                            <p:strVal val="#ppt_y"/>
                                          </p:val>
                                        </p:tav>
                                        <p:tav tm="100000">
                                          <p:val>
                                            <p:strVal val="#ppt_y"/>
                                          </p:val>
                                        </p:tav>
                                      </p:tavLst>
                                    </p:anim>
                                    <p:anim calcmode="lin" valueType="num">
                                      <p:cBhvr>
                                        <p:cTn id="18" dur="3000" fill="hold"/>
                                        <p:tgtEl>
                                          <p:spTgt spid="5"/>
                                        </p:tgtEl>
                                        <p:attrNameLst>
                                          <p:attrName>ppt_w</p:attrName>
                                        </p:attrNameLst>
                                      </p:cBhvr>
                                      <p:tavLst>
                                        <p:tav tm="0">
                                          <p:val>
                                            <p:fltVal val="0"/>
                                          </p:val>
                                        </p:tav>
                                        <p:tav tm="100000">
                                          <p:val>
                                            <p:strVal val="#ppt_w"/>
                                          </p:val>
                                        </p:tav>
                                      </p:tavLst>
                                    </p:anim>
                                    <p:anim calcmode="lin" valueType="num">
                                      <p:cBhvr>
                                        <p:cTn id="19" dur="3000" fill="hold"/>
                                        <p:tgtEl>
                                          <p:spTgt spid="5"/>
                                        </p:tgtEl>
                                        <p:attrNameLst>
                                          <p:attrName>ppt_h</p:attrName>
                                        </p:attrNameLst>
                                      </p:cBhvr>
                                      <p:tavLst>
                                        <p:tav tm="0">
                                          <p:val>
                                            <p:strVal val="#ppt_h"/>
                                          </p:val>
                                        </p:tav>
                                        <p:tav tm="100000">
                                          <p:val>
                                            <p:strVal val="#ppt_h"/>
                                          </p:val>
                                        </p:tav>
                                      </p:tavLst>
                                    </p:anim>
                                  </p:childTnLst>
                                </p:cTn>
                              </p:par>
                              <p:par>
                                <p:cTn id="20" presetID="8" presetClass="entr" presetSubtype="3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out)">
                                      <p:cBhvr>
                                        <p:cTn id="22" dur="3000"/>
                                        <p:tgtEl>
                                          <p:spTgt spid="5"/>
                                        </p:tgtEl>
                                      </p:cBhvr>
                                    </p:animEffect>
                                  </p:childTnLst>
                                </p:cTn>
                              </p:par>
                              <p:par>
                                <p:cTn id="23" presetID="8"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diamond(out)">
                                      <p:cBhvr>
                                        <p:cTn id="25" dur="3000"/>
                                        <p:tgtEl>
                                          <p:spTgt spid="6"/>
                                        </p:tgtEl>
                                      </p:cBhvr>
                                    </p:animEffect>
                                  </p:childTnLst>
                                </p:cTn>
                              </p:par>
                              <p:par>
                                <p:cTn id="26" presetID="50" presetClass="entr" presetSubtype="0" decel="100000"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strVal val="#ppt_w+.3"/>
                                          </p:val>
                                        </p:tav>
                                        <p:tav tm="100000">
                                          <p:val>
                                            <p:strVal val="#ppt_w"/>
                                          </p:val>
                                        </p:tav>
                                      </p:tavLst>
                                    </p:anim>
                                    <p:anim calcmode="lin" valueType="num">
                                      <p:cBhvr>
                                        <p:cTn id="29" dur="3000" fill="hold"/>
                                        <p:tgtEl>
                                          <p:spTgt spid="6"/>
                                        </p:tgtEl>
                                        <p:attrNameLst>
                                          <p:attrName>ppt_h</p:attrName>
                                        </p:attrNameLst>
                                      </p:cBhvr>
                                      <p:tavLst>
                                        <p:tav tm="0">
                                          <p:val>
                                            <p:strVal val="#ppt_h"/>
                                          </p:val>
                                        </p:tav>
                                        <p:tav tm="100000">
                                          <p:val>
                                            <p:strVal val="#ppt_h"/>
                                          </p:val>
                                        </p:tav>
                                      </p:tavLst>
                                    </p:anim>
                                    <p:animEffect transition="in" filter="fade">
                                      <p:cBhvr>
                                        <p:cTn id="30" dur="3000"/>
                                        <p:tgtEl>
                                          <p:spTgt spid="6"/>
                                        </p:tgtEl>
                                      </p:cBhvr>
                                    </p:animEffect>
                                  </p:childTnLst>
                                </p:cTn>
                              </p:par>
                            </p:childTnLst>
                          </p:cTn>
                        </p:par>
                        <p:par>
                          <p:cTn id="31" fill="hold">
                            <p:stCondLst>
                              <p:cond delay="3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fade">
                                      <p:cBhvr>
                                        <p:cTn id="34" dur="1000"/>
                                        <p:tgtEl>
                                          <p:spTgt spid="7"/>
                                        </p:tgtEl>
                                      </p:cBhvr>
                                    </p:animEffect>
                                    <p:anim calcmode="lin" valueType="num">
                                      <p:cBhvr>
                                        <p:cTn id="35" dur="1000" fill="hold"/>
                                        <p:tgtEl>
                                          <p:spTgt spid="7"/>
                                        </p:tgtEl>
                                        <p:attrNameLst>
                                          <p:attrName>ppt_x</p:attrName>
                                        </p:attrNameLst>
                                      </p:cBhvr>
                                      <p:tavLst>
                                        <p:tav tm="0">
                                          <p:val>
                                            <p:strVal val="#ppt_x-.1"/>
                                          </p:val>
                                        </p:tav>
                                        <p:tav tm="100000">
                                          <p:val>
                                            <p:strVal val="#ppt_x"/>
                                          </p:val>
                                        </p:tav>
                                      </p:tavLst>
                                    </p:anim>
                                    <p:anim calcmode="lin" valueType="num">
                                      <p:cBhvr>
                                        <p:cTn id="3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83564979_1b2c9668fb_b.jpg"/>
          <p:cNvPicPr>
            <a:picLocks noChangeAspect="1"/>
          </p:cNvPicPr>
          <p:nvPr/>
        </p:nvPicPr>
        <p:blipFill>
          <a:blip r:embed="rId2" cstate="print"/>
          <a:srcRect/>
          <a:stretch>
            <a:fillRect/>
          </a:stretch>
        </p:blipFill>
        <p:spPr bwMode="auto">
          <a:xfrm>
            <a:off x="0" y="4763"/>
            <a:ext cx="9144000" cy="570071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483564979_1b2c9668fb_b.jpg"/>
          <p:cNvPicPr>
            <a:picLocks noChangeAspect="1"/>
          </p:cNvPicPr>
          <p:nvPr/>
        </p:nvPicPr>
        <p:blipFill>
          <a:blip r:embed="rId2" cstate="print"/>
          <a:srcRect/>
          <a:stretch>
            <a:fillRect/>
          </a:stretch>
        </p:blipFill>
        <p:spPr bwMode="auto">
          <a:xfrm>
            <a:off x="0" y="6350"/>
            <a:ext cx="9144000" cy="5702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1116013" y="4657725"/>
            <a:ext cx="705643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Las jornadas excesivamente largas, que producen fatiga en los marineros; la limitación del espacio para el trabajo; el vaivén del medio marino. </a:t>
            </a:r>
          </a:p>
        </p:txBody>
      </p:sp>
    </p:spTree>
  </p:cSld>
  <p:clrMapOvr>
    <a:masterClrMapping/>
  </p:clrMapOvr>
  <mc:AlternateContent xmlns:mc="http://schemas.openxmlformats.org/markup-compatibility/2006">
    <mc:Choice xmlns:p14="http://schemas.microsoft.com/office/powerpoint/2010/main" Requires="p14">
      <p:transition spd="slow" p14:dur="3250" advTm="20000">
        <p14:vortex/>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8)">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ircle(out)">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parque Santa Catalina 25-4-2010 (2).jpg"/>
          <p:cNvPicPr>
            <a:picLocks noGrp="1" noChangeAspect="1"/>
          </p:cNvPicPr>
          <p:nvPr>
            <p:ph idx="1"/>
          </p:nvPr>
        </p:nvPicPr>
        <p:blipFill>
          <a:blip r:embed="rId2" cstate="print"/>
          <a:srcRec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parque Santa Catalina 25-4-2010 (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827088" y="4873625"/>
            <a:ext cx="74168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izado de grandes capturas o el </a:t>
            </a:r>
            <a:r>
              <a:rPr lang="es-ES" b="1" dirty="0" err="1">
                <a:effectLst>
                  <a:glow rad="101600">
                    <a:schemeClr val="accent2">
                      <a:satMod val="175000"/>
                      <a:alpha val="40000"/>
                    </a:schemeClr>
                  </a:glow>
                  <a:outerShdw blurRad="38100" dist="38100" dir="2700000" algn="tl">
                    <a:srgbClr val="000000">
                      <a:alpha val="43137"/>
                    </a:srgbClr>
                  </a:outerShdw>
                </a:effectLst>
              </a:rPr>
              <a:t>embarramiento</a:t>
            </a:r>
            <a:r>
              <a:rPr lang="es-ES" b="1" dirty="0">
                <a:effectLst>
                  <a:glow rad="101600">
                    <a:schemeClr val="accent2">
                      <a:satMod val="175000"/>
                      <a:alpha val="40000"/>
                    </a:schemeClr>
                  </a:glow>
                  <a:outerShdw blurRad="38100" dist="38100" dir="2700000" algn="tl">
                    <a:srgbClr val="000000">
                      <a:alpha val="43137"/>
                    </a:srgbClr>
                  </a:outerShdw>
                </a:effectLst>
              </a:rPr>
              <a:t> de las artes, que pueden provocar la zozobra o el naufragio de las mismas. </a:t>
            </a:r>
          </a:p>
        </p:txBody>
      </p:sp>
    </p:spTree>
  </p:cSld>
  <p:clrMapOvr>
    <a:masterClrMapping/>
  </p:clrMapOvr>
  <mc:AlternateContent xmlns:mc="http://schemas.openxmlformats.org/markup-compatibility/2006">
    <mc:Choice xmlns:p14="http://schemas.microsoft.com/office/powerpoint/2010/main" Requires="p14">
      <p:transition spd="slow" p14:dur="3250" advTm="18000">
        <p14:honeycomb/>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17" presetClass="exit" presetSubtype="10" fill="hold" nodeType="withEffect">
                                  <p:stCondLst>
                                    <p:cond delay="0"/>
                                  </p:stCondLst>
                                  <p:childTnLst>
                                    <p:anim calcmode="lin" valueType="num">
                                      <p:cBhvr>
                                        <p:cTn id="10" dur="3000"/>
                                        <p:tgtEl>
                                          <p:spTgt spid="5"/>
                                        </p:tgtEl>
                                        <p:attrNameLst>
                                          <p:attrName>ppt_w</p:attrName>
                                        </p:attrNameLst>
                                      </p:cBhvr>
                                      <p:tavLst>
                                        <p:tav tm="0">
                                          <p:val>
                                            <p:strVal val="ppt_w"/>
                                          </p:val>
                                        </p:tav>
                                        <p:tav tm="100000">
                                          <p:val>
                                            <p:fltVal val="0"/>
                                          </p:val>
                                        </p:tav>
                                      </p:tavLst>
                                    </p:anim>
                                    <p:anim calcmode="lin" valueType="num">
                                      <p:cBhvr>
                                        <p:cTn id="11" dur="3000"/>
                                        <p:tgtEl>
                                          <p:spTgt spid="5"/>
                                        </p:tgtEl>
                                        <p:attrNameLst>
                                          <p:attrName>ppt_h</p:attrName>
                                        </p:attrNameLst>
                                      </p:cBhvr>
                                      <p:tavLst>
                                        <p:tav tm="0">
                                          <p:val>
                                            <p:strVal val="ppt_h"/>
                                          </p:val>
                                        </p:tav>
                                        <p:tav tm="100000">
                                          <p:val>
                                            <p:strVal val="ppt_h"/>
                                          </p:val>
                                        </p:tav>
                                      </p:tavLst>
                                    </p:anim>
                                    <p:set>
                                      <p:cBhvr>
                                        <p:cTn id="12" dur="1" fill="hold">
                                          <p:stCondLst>
                                            <p:cond delay="2999"/>
                                          </p:stCondLst>
                                        </p:cTn>
                                        <p:tgtEl>
                                          <p:spTgt spid="5"/>
                                        </p:tgtEl>
                                        <p:attrNameLst>
                                          <p:attrName>style.visibility</p:attrName>
                                        </p:attrNameLst>
                                      </p:cBhvr>
                                      <p:to>
                                        <p:strVal val="hidden"/>
                                      </p:to>
                                    </p:set>
                                  </p:childTnLst>
                                </p:cTn>
                              </p:par>
                              <p:par>
                                <p:cTn id="13" presetID="3" presetClass="exit" presetSubtype="5" fill="hold" nodeType="withEffect">
                                  <p:stCondLst>
                                    <p:cond delay="0"/>
                                  </p:stCondLst>
                                  <p:childTnLst>
                                    <p:animEffect transition="out" filter="blinds(vertical)">
                                      <p:cBhvr>
                                        <p:cTn id="14" dur="3000"/>
                                        <p:tgtEl>
                                          <p:spTgt spid="5"/>
                                        </p:tgtEl>
                                      </p:cBhvr>
                                    </p:animEffect>
                                    <p:set>
                                      <p:cBhvr>
                                        <p:cTn id="15" dur="1" fill="hold">
                                          <p:stCondLst>
                                            <p:cond delay="2999"/>
                                          </p:stCondLst>
                                        </p:cTn>
                                        <p:tgtEl>
                                          <p:spTgt spid="5"/>
                                        </p:tgtEl>
                                        <p:attrNameLst>
                                          <p:attrName>style.visibility</p:attrName>
                                        </p:attrNameLst>
                                      </p:cBhvr>
                                      <p:to>
                                        <p:strVal val="hidden"/>
                                      </p:to>
                                    </p:se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Ana María\Escritorio\153375f.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9000">
        <p15:prstTrans prst="wind"/>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2000" autoRev="1" fill="hold">
                                          <p:stCondLst>
                                            <p:cond delay="0"/>
                                          </p:stCondLst>
                                        </p:cTn>
                                        <p:tgtEl>
                                          <p:spTgt spid="4"/>
                                        </p:tgtEl>
                                        <p:attrNameLst>
                                          <p:attrName>ppt_w</p:attrName>
                                        </p:attrNameLst>
                                      </p:cBhvr>
                                    </p:anim>
                                    <p:anim by="(#ppt_w*0.50)" calcmode="lin" valueType="num">
                                      <p:cBhvr>
                                        <p:cTn id="8" dur="2000" decel="50000" autoRev="1" fill="hold">
                                          <p:stCondLst>
                                            <p:cond delay="0"/>
                                          </p:stCondLst>
                                        </p:cTn>
                                        <p:tgtEl>
                                          <p:spTgt spid="4"/>
                                        </p:tgtEl>
                                        <p:attrNameLst>
                                          <p:attrName>ppt_x</p:attrName>
                                        </p:attrNameLst>
                                      </p:cBhvr>
                                    </p:anim>
                                    <p:anim from="(-#ppt_h/2)" to="(#ppt_y)" calcmode="lin" valueType="num">
                                      <p:cBhvr>
                                        <p:cTn id="9" dur="4000" fill="hold">
                                          <p:stCondLst>
                                            <p:cond delay="0"/>
                                          </p:stCondLst>
                                        </p:cTn>
                                        <p:tgtEl>
                                          <p:spTgt spid="4"/>
                                        </p:tgtEl>
                                        <p:attrNameLst>
                                          <p:attrName>ppt_y</p:attrName>
                                        </p:attrNameLst>
                                      </p:cBhvr>
                                    </p:anim>
                                    <p:animRot by="21600000">
                                      <p:cBhvr>
                                        <p:cTn id="10" dur="4000" fill="hold">
                                          <p:stCondLst>
                                            <p:cond delay="0"/>
                                          </p:stCondLst>
                                        </p:cTn>
                                        <p:tgtEl>
                                          <p:spTgt spid="4"/>
                                        </p:tgtEl>
                                        <p:attrNameLst>
                                          <p:attrName>r</p:attrName>
                                        </p:attrNameLst>
                                      </p:cBhvr>
                                    </p:animRot>
                                  </p:childTnLst>
                                </p:cTn>
                              </p:par>
                              <p:par>
                                <p:cTn id="11" presetID="2" presetClass="entr" presetSubtype="12" fill="hold" grpId="1" nodeType="withEffect">
                                  <p:stCondLst>
                                    <p:cond delay="0"/>
                                  </p:stCondLst>
                                  <p:iterate type="lt">
                                    <p:tmPct val="0"/>
                                  </p:iterate>
                                  <p:childTnLst>
                                    <p:set>
                                      <p:cBhvr>
                                        <p:cTn id="12" dur="1" fill="hold">
                                          <p:stCondLst>
                                            <p:cond delay="0"/>
                                          </p:stCondLst>
                                        </p:cTn>
                                        <p:tgtEl>
                                          <p:spTgt spid="4"/>
                                        </p:tgtEl>
                                        <p:attrNameLst>
                                          <p:attrName>style.visibility</p:attrName>
                                        </p:attrNameLst>
                                      </p:cBhvr>
                                      <p:to>
                                        <p:strVal val="visible"/>
                                      </p:to>
                                    </p:set>
                                    <p:anim calcmode="lin" valueType="num">
                                      <p:cBhvr additive="base">
                                        <p:cTn id="13" dur="4000" fill="hold"/>
                                        <p:tgtEl>
                                          <p:spTgt spid="4"/>
                                        </p:tgtEl>
                                        <p:attrNameLst>
                                          <p:attrName>ppt_x</p:attrName>
                                        </p:attrNameLst>
                                      </p:cBhvr>
                                      <p:tavLst>
                                        <p:tav tm="0">
                                          <p:val>
                                            <p:strVal val="0-#ppt_w/2"/>
                                          </p:val>
                                        </p:tav>
                                        <p:tav tm="100000">
                                          <p:val>
                                            <p:strVal val="#ppt_x"/>
                                          </p:val>
                                        </p:tav>
                                      </p:tavLst>
                                    </p:anim>
                                    <p:anim calcmode="lin" valueType="num">
                                      <p:cBhvr additive="base">
                                        <p:cTn id="14" dur="4000" fill="hold"/>
                                        <p:tgtEl>
                                          <p:spTgt spid="4"/>
                                        </p:tgtEl>
                                        <p:attrNameLst>
                                          <p:attrName>ppt_y</p:attrName>
                                        </p:attrNameLst>
                                      </p:cBhvr>
                                      <p:tavLst>
                                        <p:tav tm="0">
                                          <p:val>
                                            <p:strVal val="1+#ppt_h/2"/>
                                          </p:val>
                                        </p:tav>
                                        <p:tav tm="100000">
                                          <p:val>
                                            <p:strVal val="#ppt_y"/>
                                          </p:val>
                                        </p:tav>
                                      </p:tavLst>
                                    </p:anim>
                                  </p:childTnLst>
                                </p:cTn>
                              </p:par>
                              <p:par>
                                <p:cTn id="15" presetID="6" presetClass="emph" presetSubtype="0" autoRev="1" fill="hold" grpId="2" nodeType="withEffect">
                                  <p:stCondLst>
                                    <p:cond delay="0"/>
                                  </p:stCondLst>
                                  <p:iterate type="lt">
                                    <p:tmPct val="0"/>
                                  </p:iterate>
                                  <p:childTnLst>
                                    <p:animScale>
                                      <p:cBhvr>
                                        <p:cTn id="16" dur="2500" fill="hold"/>
                                        <p:tgtEl>
                                          <p:spTgt spid="4"/>
                                        </p:tgtEl>
                                      </p:cBhvr>
                                      <p:by x="20000" y="20000"/>
                                    </p:animScale>
                                  </p:childTnLst>
                                </p:cTn>
                              </p:par>
                              <p:par>
                                <p:cTn id="17" presetID="10" presetClass="exit" presetSubtype="0" fill="hold" nodeType="withEffect">
                                  <p:stCondLst>
                                    <p:cond delay="0"/>
                                  </p:stCondLst>
                                  <p:childTnLst>
                                    <p:animEffect transition="out" filter="fade">
                                      <p:cBhvr>
                                        <p:cTn id="18" dur="4000"/>
                                        <p:tgtEl>
                                          <p:spTgt spid="19458"/>
                                        </p:tgtEl>
                                      </p:cBhvr>
                                    </p:animEffect>
                                    <p:set>
                                      <p:cBhvr>
                                        <p:cTn id="19" dur="1" fill="hold">
                                          <p:stCondLst>
                                            <p:cond delay="3999"/>
                                          </p:stCondLst>
                                        </p:cTn>
                                        <p:tgtEl>
                                          <p:spTgt spid="1945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32662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3">
              <a:lumMod val="75000"/>
              <a:alpha val="6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6" name="5 Rectángulo"/>
          <p:cNvSpPr/>
          <p:nvPr/>
        </p:nvSpPr>
        <p:spPr>
          <a:xfrm>
            <a:off x="0" y="0"/>
            <a:ext cx="9144000" cy="5715000"/>
          </a:xfrm>
          <a:prstGeom prst="rect">
            <a:avLst/>
          </a:prstGeom>
          <a:solidFill>
            <a:schemeClr val="accent1">
              <a:lumMod val="60000"/>
              <a:lumOff val="40000"/>
              <a:alpha val="6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Tree>
  </p:cSld>
  <p:clrMapOvr>
    <a:masterClrMapping/>
  </p:clrMapOvr>
  <mc:AlternateContent xmlns:mc="http://schemas.openxmlformats.org/markup-compatibility/2006">
    <mc:Choice xmlns:p14="http://schemas.microsoft.com/office/powerpoint/2010/main" Requires="p14">
      <p:transition spd="slow" p14:dur="2000" advTm="8000">
        <p14:warp dir="in"/>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4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fltVal val="0"/>
                                          </p:val>
                                        </p:tav>
                                        <p:tav tm="100000">
                                          <p:val>
                                            <p:strVal val="#ppt_w"/>
                                          </p:val>
                                        </p:tav>
                                      </p:tavLst>
                                    </p:anim>
                                    <p:anim calcmode="lin" valueType="num">
                                      <p:cBhvr>
                                        <p:cTn id="17" dur="4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051949083_7a4dfcee70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8051949083_7a4dfcee70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8051949083_7a4dfcee70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84213" y="4945063"/>
            <a:ext cx="7848600"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mala planificación del trabajo; el mal estado de la maquinaria, instalaciones, aparejos o de la embarcación o la falta de formación…. </a:t>
            </a:r>
          </a:p>
        </p:txBody>
      </p:sp>
    </p:spTree>
  </p:cSld>
  <p:clrMapOvr>
    <a:masterClrMapping/>
  </p:clrMapOvr>
  <mc:AlternateContent xmlns:mc="http://schemas.openxmlformats.org/markup-compatibility/2006">
    <mc:Choice xmlns:p14="http://schemas.microsoft.com/office/powerpoint/2010/main" Requires="p14">
      <p:transition spd="slow" p14:dur="2000" advTm="19000">
        <p:comb/>
      </p:transition>
    </mc:Choice>
    <mc:Fallback>
      <p:transition spd="slow" advTm="19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nodeType="withEffect">
                                  <p:stCondLst>
                                    <p:cond delay="0"/>
                                  </p:stCondLst>
                                  <p:childTnLst>
                                    <p:animEffect transition="out" filter="box(in)">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3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32295004_eaa9803b44_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2732295004_eaa9803b44_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1331913" y="5022850"/>
            <a:ext cx="69850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…nos puede dar una idea de la elevada tasa de siniestralidad que posee la pesca marítima.</a:t>
            </a:r>
          </a:p>
        </p:txBody>
      </p:sp>
    </p:spTree>
  </p:cSld>
  <p:clrMapOvr>
    <a:masterClrMapping/>
  </p:clrMapOvr>
  <mc:AlternateContent xmlns:mc="http://schemas.openxmlformats.org/markup-compatibility/2006">
    <mc:Choice xmlns:p14="http://schemas.microsoft.com/office/powerpoint/2010/main" Requires="p14">
      <p:transition spd="slow" p14:dur="2250" advTm="15000">
        <p14:prism isInverted="1"/>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3000"/>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77" name="Picture 33" descr="223138572_b4e0c2e697_om1"/>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179" name="Picture 35" descr="0520m"/>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mc:AlternateContent xmlns:mc="http://schemas.openxmlformats.org/markup-compatibility/2006">
    <mc:Choice xmlns:p14="http://schemas.microsoft.com/office/powerpoint/2010/main" Requires="p14">
      <p:transition spd="slow" p14:dur="2250" advTm="7000">
        <p14:prism dir="r" isInverted="1"/>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6177"/>
                                        </p:tgtEl>
                                        <p:attrNameLst>
                                          <p:attrName>style.visibility</p:attrName>
                                        </p:attrNameLst>
                                      </p:cBhvr>
                                      <p:to>
                                        <p:strVal val="visible"/>
                                      </p:to>
                                    </p:set>
                                    <p:animEffect transition="in" filter="circle(out)">
                                      <p:cBhvr>
                                        <p:cTn id="7" dur="4000"/>
                                        <p:tgtEl>
                                          <p:spTgt spid="6177"/>
                                        </p:tgtEl>
                                      </p:cBhvr>
                                    </p:animEffect>
                                  </p:childTnLst>
                                </p:cTn>
                              </p:par>
                              <p:par>
                                <p:cTn id="8" presetID="17" presetClass="entr" presetSubtype="10" fill="hold" nodeType="withEffect">
                                  <p:stCondLst>
                                    <p:cond delay="0"/>
                                  </p:stCondLst>
                                  <p:childTnLst>
                                    <p:set>
                                      <p:cBhvr>
                                        <p:cTn id="9" dur="1" fill="hold">
                                          <p:stCondLst>
                                            <p:cond delay="0"/>
                                          </p:stCondLst>
                                        </p:cTn>
                                        <p:tgtEl>
                                          <p:spTgt spid="6179"/>
                                        </p:tgtEl>
                                        <p:attrNameLst>
                                          <p:attrName>style.visibility</p:attrName>
                                        </p:attrNameLst>
                                      </p:cBhvr>
                                      <p:to>
                                        <p:strVal val="visible"/>
                                      </p:to>
                                    </p:set>
                                    <p:anim calcmode="lin" valueType="num">
                                      <p:cBhvr>
                                        <p:cTn id="10" dur="4000" fill="hold"/>
                                        <p:tgtEl>
                                          <p:spTgt spid="6179"/>
                                        </p:tgtEl>
                                        <p:attrNameLst>
                                          <p:attrName>ppt_w</p:attrName>
                                        </p:attrNameLst>
                                      </p:cBhvr>
                                      <p:tavLst>
                                        <p:tav tm="0">
                                          <p:val>
                                            <p:fltVal val="0"/>
                                          </p:val>
                                        </p:tav>
                                        <p:tav tm="100000">
                                          <p:val>
                                            <p:strVal val="#ppt_w"/>
                                          </p:val>
                                        </p:tav>
                                      </p:tavLst>
                                    </p:anim>
                                    <p:anim calcmode="lin" valueType="num">
                                      <p:cBhvr>
                                        <p:cTn id="11" dur="4000" fill="hold"/>
                                        <p:tgtEl>
                                          <p:spTgt spid="6179"/>
                                        </p:tgtEl>
                                        <p:attrNameLst>
                                          <p:attrName>ppt_h</p:attrName>
                                        </p:attrNameLst>
                                      </p:cBhvr>
                                      <p:tavLst>
                                        <p:tav tm="0">
                                          <p:val>
                                            <p:strVal val="#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6179"/>
                                        </p:tgtEl>
                                        <p:attrNameLst>
                                          <p:attrName>style.visibility</p:attrName>
                                        </p:attrNameLst>
                                      </p:cBhvr>
                                      <p:to>
                                        <p:strVal val="visible"/>
                                      </p:to>
                                    </p:set>
                                    <p:animEffect transition="in" filter="diamond(in)">
                                      <p:cBhvr>
                                        <p:cTn id="14" dur="4000"/>
                                        <p:tgtEl>
                                          <p:spTgt spid="61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Ana María\Escritorio\176313.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5842" name="Picture 2" descr="C:\Documents and Settings\Ana María\Escritorio\BETWEE~1.jpg"/>
          <p:cNvPicPr>
            <a:picLocks noChangeAspect="1" noChangeArrowheads="1"/>
          </p:cNvPicPr>
          <p:nvPr/>
        </p:nvPicPr>
        <p:blipFill>
          <a:blip r:embed="rId2" cstate="print"/>
          <a:srcRect/>
          <a:stretch>
            <a:fillRect/>
          </a:stretch>
        </p:blipFill>
        <p:spPr bwMode="auto">
          <a:xfrm>
            <a:off x="11113" y="0"/>
            <a:ext cx="913288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2" descr="C:\Documents and Settings\Ana María\Escritorio\BETWEE~1.jpg"/>
          <p:cNvPicPr>
            <a:picLocks noChangeAspect="1" noChangeArrowheads="1"/>
          </p:cNvPicPr>
          <p:nvPr/>
        </p:nvPicPr>
        <p:blipFill>
          <a:blip r:embed="rId2" cstate="print"/>
          <a:srcRect/>
          <a:stretch>
            <a:fillRect/>
          </a:stretch>
        </p:blipFill>
        <p:spPr bwMode="auto">
          <a:xfrm>
            <a:off x="11113" y="0"/>
            <a:ext cx="913288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mc:AlternateContent xmlns:mc="http://schemas.openxmlformats.org/markup-compatibility/2006">
    <mc:Choice xmlns:p14="http://schemas.microsoft.com/office/powerpoint/2010/main" Requires="p14">
      <p:transition spd="slow" p14:dur="2000" advTm="8000">
        <p14:doors dir="vert"/>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lide(fromRight)">
                                      <p:cBhvr>
                                        <p:cTn id="7" dur="3500"/>
                                        <p:tgtEl>
                                          <p:spTgt spid="3"/>
                                        </p:tgtEl>
                                      </p:cBhvr>
                                    </p:animEffect>
                                  </p:childTnLst>
                                </p:cTn>
                              </p:par>
                              <p:par>
                                <p:cTn id="8" presetID="2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childTnLst>
                                </p:cTn>
                              </p:par>
                              <p:par>
                                <p:cTn id="12" presetID="3" presetClass="exit" presetSubtype="5" fill="hold" nodeType="withEffect">
                                  <p:stCondLst>
                                    <p:cond delay="0"/>
                                  </p:stCondLst>
                                  <p:childTnLst>
                                    <p:animEffect transition="out" filter="blinds(vertical)">
                                      <p:cBhvr>
                                        <p:cTn id="13" dur="3000"/>
                                        <p:tgtEl>
                                          <p:spTgt spid="35842"/>
                                        </p:tgtEl>
                                      </p:cBhvr>
                                    </p:animEffect>
                                    <p:set>
                                      <p:cBhvr>
                                        <p:cTn id="14" dur="1" fill="hold">
                                          <p:stCondLst>
                                            <p:cond delay="2999"/>
                                          </p:stCondLst>
                                        </p:cTn>
                                        <p:tgtEl>
                                          <p:spTgt spid="35842"/>
                                        </p:tgtEl>
                                        <p:attrNameLst>
                                          <p:attrName>style.visibility</p:attrName>
                                        </p:attrNameLst>
                                      </p:cBhvr>
                                      <p:to>
                                        <p:strVal val="hidden"/>
                                      </p:to>
                                    </p:set>
                                  </p:childTnLst>
                                </p:cTn>
                              </p:par>
                              <p:par>
                                <p:cTn id="15" presetID="3" presetClass="exit" presetSubtype="10" fill="hold" nodeType="withEffect">
                                  <p:stCondLst>
                                    <p:cond delay="0"/>
                                  </p:stCondLst>
                                  <p:childTnLst>
                                    <p:animEffect transition="out" filter="blinds(horizontal)">
                                      <p:cBhvr>
                                        <p:cTn id="16" dur="3000"/>
                                        <p:tgtEl>
                                          <p:spTgt spid="4"/>
                                        </p:tgtEl>
                                      </p:cBhvr>
                                    </p:animEffect>
                                    <p:set>
                                      <p:cBhvr>
                                        <p:cTn id="17"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36252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rgbClr val="00B0F0">
              <a:alpha val="78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6" name="5 Rectángulo"/>
          <p:cNvSpPr/>
          <p:nvPr/>
        </p:nvSpPr>
        <p:spPr>
          <a:xfrm>
            <a:off x="0" y="0"/>
            <a:ext cx="9144000" cy="5715000"/>
          </a:xfrm>
          <a:prstGeom prst="rect">
            <a:avLst/>
          </a:prstGeom>
          <a:solidFill>
            <a:schemeClr val="accent5">
              <a:lumMod val="60000"/>
              <a:lumOff val="40000"/>
              <a:alpha val="77647"/>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9" name="8 CuadroTexto"/>
          <p:cNvSpPr txBox="1"/>
          <p:nvPr/>
        </p:nvSpPr>
        <p:spPr>
          <a:xfrm>
            <a:off x="755650" y="4945063"/>
            <a:ext cx="7777163"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Dentro de las artes menores, se incluyen modalidades tan diferentes como las artes de enmalle, los aparejos de anzuelo y las trampas.</a:t>
            </a:r>
          </a:p>
        </p:txBody>
      </p:sp>
    </p:spTree>
  </p:cSld>
  <p:clrMapOvr>
    <a:masterClrMapping/>
  </p:clrMapOvr>
  <mc:AlternateContent xmlns:mc="http://schemas.openxmlformats.org/markup-compatibility/2006">
    <mc:Choice xmlns:p14="http://schemas.microsoft.com/office/powerpoint/2010/main" Requires="p14">
      <p:transition spd="slow" p14:dur="2000" advTm="19000">
        <p14:flythrough/>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1" presetClass="exit" presetSubtype="8" fill="hold" nodeType="withEffect">
                                  <p:stCondLst>
                                    <p:cond delay="0"/>
                                  </p:stCondLst>
                                  <p:childTnLst>
                                    <p:animEffect transition="out" filter="wheel(8)">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3000"/>
                                        <p:tgtEl>
                                          <p:spTgt spid="4"/>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1"/>
                                          </p:val>
                                        </p:tav>
                                        <p:tav tm="100000">
                                          <p:val>
                                            <p:strVal val="#ppt_x"/>
                                          </p:val>
                                        </p:tav>
                                      </p:tavLst>
                                    </p:anim>
                                    <p:anim calcmode="lin" valueType="num">
                                      <p:cBhvr>
                                        <p:cTn id="2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ltenberg-im-Winter-2012-a2697322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bg2">
              <a:lumMod val="60000"/>
              <a:lumOff val="40000"/>
              <a:alpha val="8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6" name="5 Rectángulo"/>
          <p:cNvSpPr/>
          <p:nvPr/>
        </p:nvSpPr>
        <p:spPr>
          <a:xfrm>
            <a:off x="0" y="0"/>
            <a:ext cx="9144000" cy="5715000"/>
          </a:xfrm>
          <a:prstGeom prst="rect">
            <a:avLst/>
          </a:prstGeom>
          <a:solidFill>
            <a:schemeClr val="bg2">
              <a:lumMod val="50000"/>
              <a:alpha val="8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8" name="7 CuadroTexto"/>
          <p:cNvSpPr txBox="1"/>
          <p:nvPr/>
        </p:nvSpPr>
        <p:spPr>
          <a:xfrm>
            <a:off x="1187450" y="4657725"/>
            <a:ext cx="6913563"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Pesca por lugar en que se practica, según el sitio donde se practica se pueden distinguir la pesca costanera, la pesca de altura y la gran pesca.</a:t>
            </a:r>
          </a:p>
        </p:txBody>
      </p:sp>
    </p:spTree>
  </p:cSld>
  <p:clrMapOvr>
    <a:masterClrMapping/>
  </p:clrMapOvr>
  <mc:AlternateContent xmlns:mc="http://schemas.openxmlformats.org/markup-compatibility/2006">
    <mc:Choice xmlns:p14="http://schemas.microsoft.com/office/powerpoint/2010/main" Requires="p14">
      <p:transition spd="slow" p14:dur="2250" advTm="20000">
        <p14:prism isContent="1" isInverted="1"/>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3000"/>
                                        <p:tgtEl>
                                          <p:spTgt spid="4"/>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5787458138_072fcc8c0b_b.jpg"/>
          <p:cNvPicPr>
            <a:picLocks noGrp="1" noChangeAspect="1"/>
          </p:cNvPicPr>
          <p:nvPr>
            <p:ph idx="1"/>
          </p:nvPr>
        </p:nvPicPr>
        <p:blipFill>
          <a:blip r:embed="rId2" cstate="print"/>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6" name="5 Rectángulo"/>
          <p:cNvSpPr/>
          <p:nvPr/>
        </p:nvSpPr>
        <p:spPr>
          <a:xfrm flipH="1">
            <a:off x="10501322" y="6131742"/>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7" name="6 Rectángulo redondeado"/>
          <p:cNvSpPr/>
          <p:nvPr/>
        </p:nvSpPr>
        <p:spPr>
          <a:xfrm flipH="1">
            <a:off x="-428660" y="0"/>
            <a:ext cx="71439" cy="5715000"/>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8" name="7 Rectángulo"/>
          <p:cNvSpPr/>
          <p:nvPr/>
        </p:nvSpPr>
        <p:spPr>
          <a:xfrm flipH="1" flipV="1">
            <a:off x="11312923" y="607217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9" name="8 Rectángulo redondeado"/>
          <p:cNvSpPr/>
          <p:nvPr/>
        </p:nvSpPr>
        <p:spPr>
          <a:xfrm flipH="1" flipV="1">
            <a:off x="10644230" y="357170"/>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0" name="9 Rectángulo redondeado"/>
          <p:cNvSpPr/>
          <p:nvPr/>
        </p:nvSpPr>
        <p:spPr>
          <a:xfrm flipH="1">
            <a:off x="-214346" y="-416742"/>
            <a:ext cx="9144000" cy="178575"/>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1" name="10 Rectángulo redondeado"/>
          <p:cNvSpPr/>
          <p:nvPr/>
        </p:nvSpPr>
        <p:spPr>
          <a:xfrm>
            <a:off x="928662" y="11191933"/>
            <a:ext cx="71438" cy="59492"/>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2" name="11 Rectángulo redondeado"/>
          <p:cNvSpPr/>
          <p:nvPr/>
        </p:nvSpPr>
        <p:spPr>
          <a:xfrm>
            <a:off x="-1143040" y="4941108"/>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4" name="13 Rectángulo redondeado"/>
          <p:cNvSpPr/>
          <p:nvPr/>
        </p:nvSpPr>
        <p:spPr>
          <a:xfrm flipV="1">
            <a:off x="2428860" y="6786550"/>
            <a:ext cx="142876" cy="119103"/>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7" name="16 Rectángulo redondeado"/>
          <p:cNvSpPr/>
          <p:nvPr/>
        </p:nvSpPr>
        <p:spPr>
          <a:xfrm flipV="1">
            <a:off x="6143636" y="10834703"/>
            <a:ext cx="214314" cy="38099"/>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pic>
        <p:nvPicPr>
          <p:cNvPr id="20" name="19 Imagen" descr="3142150192_c2c8c6df3e_b.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1" name="20 Rectángulo"/>
          <p:cNvSpPr/>
          <p:nvPr/>
        </p:nvSpPr>
        <p:spPr>
          <a:xfrm>
            <a:off x="0" y="0"/>
            <a:ext cx="9144000" cy="5715000"/>
          </a:xfrm>
          <a:prstGeom prst="rect">
            <a:avLst/>
          </a:prstGeom>
          <a:solidFill>
            <a:srgbClr val="00206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23" name="22 CuadroTexto"/>
          <p:cNvSpPr txBox="1"/>
          <p:nvPr/>
        </p:nvSpPr>
        <p:spPr>
          <a:xfrm>
            <a:off x="1403350" y="4873625"/>
            <a:ext cx="67691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la pesca costanera los barcos son pequeños y disponen de redes y sedales potentes.</a:t>
            </a:r>
          </a:p>
        </p:txBody>
      </p:sp>
    </p:spTree>
  </p:cSld>
  <p:clrMapOvr>
    <a:masterClrMapping/>
  </p:clrMapOvr>
  <mc:AlternateContent xmlns:mc="http://schemas.openxmlformats.org/markup-compatibility/2006">
    <mc:Choice xmlns:p14="http://schemas.microsoft.com/office/powerpoint/2010/main" Requires="p14">
      <p:transition spd="slow" p14:dur="2250" advTm="15000">
        <p14:prism dir="r" isContent="1" isInverted="1"/>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3000"/>
                                        <p:tgtEl>
                                          <p:spTgt spid="21"/>
                                        </p:tgtEl>
                                      </p:cBhvr>
                                    </p:animEffect>
                                    <p:set>
                                      <p:cBhvr>
                                        <p:cTn id="7" dur="1" fill="hold">
                                          <p:stCondLst>
                                            <p:cond delay="2999"/>
                                          </p:stCondLst>
                                        </p:cTn>
                                        <p:tgtEl>
                                          <p:spTgt spid="21"/>
                                        </p:tgtEl>
                                        <p:attrNameLst>
                                          <p:attrName>style.visibility</p:attrName>
                                        </p:attrNameLst>
                                      </p:cBhvr>
                                      <p:to>
                                        <p:strVal val="hidden"/>
                                      </p:to>
                                    </p:set>
                                  </p:childTnLst>
                                </p:cTn>
                              </p:par>
                              <p:par>
                                <p:cTn id="8" presetID="5" presetClass="entr" presetSubtype="10"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checkerboard(across)">
                                      <p:cBhvr>
                                        <p:cTn id="10" dur="3000"/>
                                        <p:tgtEl>
                                          <p:spTgt spid="20"/>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23"/>
                                        </p:tgtEl>
                                        <p:attrNameLst>
                                          <p:attrName>style.visibility</p:attrName>
                                        </p:attrNameLst>
                                      </p:cBhvr>
                                      <p:to>
                                        <p:strVal val="visible"/>
                                      </p:to>
                                    </p:set>
                                    <p:animEffect transition="in" filter="fade">
                                      <p:cBhvr>
                                        <p:cTn id="14" dur="1000"/>
                                        <p:tgtEl>
                                          <p:spTgt spid="23"/>
                                        </p:tgtEl>
                                      </p:cBhvr>
                                    </p:animEffect>
                                    <p:anim calcmode="lin" valueType="num">
                                      <p:cBhvr>
                                        <p:cTn id="15" dur="1000" fill="hold"/>
                                        <p:tgtEl>
                                          <p:spTgt spid="23"/>
                                        </p:tgtEl>
                                        <p:attrNameLst>
                                          <p:attrName>ppt_x</p:attrName>
                                        </p:attrNameLst>
                                      </p:cBhvr>
                                      <p:tavLst>
                                        <p:tav tm="0">
                                          <p:val>
                                            <p:strVal val="#ppt_x-.1"/>
                                          </p:val>
                                        </p:tav>
                                        <p:tav tm="100000">
                                          <p:val>
                                            <p:strVal val="#ppt_x"/>
                                          </p:val>
                                        </p:tav>
                                      </p:tavLst>
                                    </p:anim>
                                    <p:anim calcmode="lin" valueType="num">
                                      <p:cBhvr>
                                        <p:cTn id="16"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857250" y="0"/>
            <a:ext cx="357188" cy="5715000"/>
          </a:xfrm>
          <a:prstGeom prst="rect">
            <a:avLst/>
          </a:prstGeom>
          <a:solidFill>
            <a:schemeClr val="tx1">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8" name="7 Rectángulo"/>
          <p:cNvSpPr/>
          <p:nvPr/>
        </p:nvSpPr>
        <p:spPr>
          <a:xfrm>
            <a:off x="71438" y="774700"/>
            <a:ext cx="9072562" cy="296863"/>
          </a:xfrm>
          <a:prstGeom prst="rect">
            <a:avLst/>
          </a:prstGeom>
          <a:solidFill>
            <a:schemeClr val="tx1">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9" name="8 Rectángulo"/>
          <p:cNvSpPr/>
          <p:nvPr/>
        </p:nvSpPr>
        <p:spPr>
          <a:xfrm>
            <a:off x="7858125" y="0"/>
            <a:ext cx="357188" cy="5715000"/>
          </a:xfrm>
          <a:prstGeom prst="rect">
            <a:avLst/>
          </a:prstGeom>
          <a:solidFill>
            <a:schemeClr val="tx1">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0" name="9 Rectángulo"/>
          <p:cNvSpPr/>
          <p:nvPr/>
        </p:nvSpPr>
        <p:spPr>
          <a:xfrm>
            <a:off x="0" y="4762500"/>
            <a:ext cx="9144000" cy="298450"/>
          </a:xfrm>
          <a:prstGeom prst="rect">
            <a:avLst/>
          </a:prstGeom>
          <a:solidFill>
            <a:schemeClr val="tx1">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1" name="10 Rectángulo"/>
          <p:cNvSpPr/>
          <p:nvPr/>
        </p:nvSpPr>
        <p:spPr>
          <a:xfrm>
            <a:off x="0" y="298450"/>
            <a:ext cx="9072563" cy="296863"/>
          </a:xfrm>
          <a:prstGeom prst="rect">
            <a:avLst/>
          </a:prstGeom>
          <a:solidFill>
            <a:schemeClr val="tx1">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2" name="11 Rectángulo"/>
          <p:cNvSpPr/>
          <p:nvPr/>
        </p:nvSpPr>
        <p:spPr>
          <a:xfrm>
            <a:off x="428625" y="0"/>
            <a:ext cx="357188" cy="5715000"/>
          </a:xfrm>
          <a:prstGeom prst="rect">
            <a:avLst/>
          </a:prstGeom>
          <a:solidFill>
            <a:schemeClr val="tx1">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3" name="12 Rectángulo"/>
          <p:cNvSpPr/>
          <p:nvPr/>
        </p:nvSpPr>
        <p:spPr>
          <a:xfrm>
            <a:off x="0" y="5119688"/>
            <a:ext cx="9144000" cy="298450"/>
          </a:xfrm>
          <a:prstGeom prst="rect">
            <a:avLst/>
          </a:prstGeom>
          <a:solidFill>
            <a:schemeClr val="tx1">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4" name="13 Rectángulo"/>
          <p:cNvSpPr/>
          <p:nvPr/>
        </p:nvSpPr>
        <p:spPr>
          <a:xfrm>
            <a:off x="8286750" y="0"/>
            <a:ext cx="357188" cy="5715000"/>
          </a:xfrm>
          <a:prstGeom prst="rect">
            <a:avLst/>
          </a:prstGeom>
          <a:solidFill>
            <a:schemeClr val="tx1">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pic>
        <p:nvPicPr>
          <p:cNvPr id="4" name="3 Marcador de contenido" descr="43576027.jpg"/>
          <p:cNvPicPr>
            <a:picLocks noGrp="1" noChangeAspect="1"/>
          </p:cNvPicPr>
          <p:nvPr>
            <p:ph idx="4294967295"/>
          </p:nvPr>
        </p:nvPicPr>
        <p:blipFill>
          <a:blip r:embed="rId2" cstate="print"/>
          <a:srcRec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mc:AlternateContent xmlns:mc="http://schemas.openxmlformats.org/markup-compatibility/2006">
    <mc:Choice xmlns:p14="http://schemas.microsoft.com/office/powerpoint/2010/main" Requires="p14">
      <p:transition spd="slow" p14:dur="2250" advTm="8000">
        <p14:window dir="vert"/>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4000"/>
                                        <p:tgtEl>
                                          <p:spTgt spid="11"/>
                                        </p:tgtEl>
                                        <p:attrNameLst>
                                          <p:attrName>ppt_x</p:attrName>
                                        </p:attrNameLst>
                                      </p:cBhvr>
                                      <p:tavLst>
                                        <p:tav tm="0">
                                          <p:val>
                                            <p:strVal val="ppt_x"/>
                                          </p:val>
                                        </p:tav>
                                        <p:tav tm="100000">
                                          <p:val>
                                            <p:strVal val="0-ppt_w/2"/>
                                          </p:val>
                                        </p:tav>
                                      </p:tavLst>
                                    </p:anim>
                                    <p:anim calcmode="lin" valueType="num">
                                      <p:cBhvr additive="base">
                                        <p:cTn id="7" dur="4000"/>
                                        <p:tgtEl>
                                          <p:spTgt spid="11"/>
                                        </p:tgtEl>
                                        <p:attrNameLst>
                                          <p:attrName>ppt_y</p:attrName>
                                        </p:attrNameLst>
                                      </p:cBhvr>
                                      <p:tavLst>
                                        <p:tav tm="0">
                                          <p:val>
                                            <p:strVal val="ppt_y"/>
                                          </p:val>
                                        </p:tav>
                                        <p:tav tm="100000">
                                          <p:val>
                                            <p:strVal val="ppt_y"/>
                                          </p:val>
                                        </p:tav>
                                      </p:tavLst>
                                    </p:anim>
                                    <p:set>
                                      <p:cBhvr>
                                        <p:cTn id="8" dur="1" fill="hold">
                                          <p:stCondLst>
                                            <p:cond delay="3999"/>
                                          </p:stCondLst>
                                        </p:cTn>
                                        <p:tgtEl>
                                          <p:spTgt spid="11"/>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4000"/>
                                        <p:tgtEl>
                                          <p:spTgt spid="8"/>
                                        </p:tgtEl>
                                        <p:attrNameLst>
                                          <p:attrName>ppt_x</p:attrName>
                                        </p:attrNameLst>
                                      </p:cBhvr>
                                      <p:tavLst>
                                        <p:tav tm="0">
                                          <p:val>
                                            <p:strVal val="ppt_x"/>
                                          </p:val>
                                        </p:tav>
                                        <p:tav tm="100000">
                                          <p:val>
                                            <p:strVal val="0-ppt_w/2"/>
                                          </p:val>
                                        </p:tav>
                                      </p:tavLst>
                                    </p:anim>
                                    <p:anim calcmode="lin" valueType="num">
                                      <p:cBhvr additive="base">
                                        <p:cTn id="11" dur="4000"/>
                                        <p:tgtEl>
                                          <p:spTgt spid="8"/>
                                        </p:tgtEl>
                                        <p:attrNameLst>
                                          <p:attrName>ppt_y</p:attrName>
                                        </p:attrNameLst>
                                      </p:cBhvr>
                                      <p:tavLst>
                                        <p:tav tm="0">
                                          <p:val>
                                            <p:strVal val="ppt_y"/>
                                          </p:val>
                                        </p:tav>
                                        <p:tav tm="100000">
                                          <p:val>
                                            <p:strVal val="ppt_y"/>
                                          </p:val>
                                        </p:tav>
                                      </p:tavLst>
                                    </p:anim>
                                    <p:set>
                                      <p:cBhvr>
                                        <p:cTn id="12" dur="1" fill="hold">
                                          <p:stCondLst>
                                            <p:cond delay="3999"/>
                                          </p:stCondLst>
                                        </p:cTn>
                                        <p:tgtEl>
                                          <p:spTgt spid="8"/>
                                        </p:tgtEl>
                                        <p:attrNameLst>
                                          <p:attrName>style.visibility</p:attrName>
                                        </p:attrNameLst>
                                      </p:cBhvr>
                                      <p:to>
                                        <p:strVal val="hidden"/>
                                      </p:to>
                                    </p:set>
                                  </p:childTnLst>
                                </p:cTn>
                              </p:par>
                              <p:par>
                                <p:cTn id="13" presetID="2" presetClass="exit" presetSubtype="4" fill="hold" nodeType="withEffect">
                                  <p:stCondLst>
                                    <p:cond delay="0"/>
                                  </p:stCondLst>
                                  <p:childTnLst>
                                    <p:anim calcmode="lin" valueType="num">
                                      <p:cBhvr additive="base">
                                        <p:cTn id="14" dur="4000"/>
                                        <p:tgtEl>
                                          <p:spTgt spid="7"/>
                                        </p:tgtEl>
                                        <p:attrNameLst>
                                          <p:attrName>ppt_x</p:attrName>
                                        </p:attrNameLst>
                                      </p:cBhvr>
                                      <p:tavLst>
                                        <p:tav tm="0">
                                          <p:val>
                                            <p:strVal val="ppt_x"/>
                                          </p:val>
                                        </p:tav>
                                        <p:tav tm="100000">
                                          <p:val>
                                            <p:strVal val="ppt_x"/>
                                          </p:val>
                                        </p:tav>
                                      </p:tavLst>
                                    </p:anim>
                                    <p:anim calcmode="lin" valueType="num">
                                      <p:cBhvr additive="base">
                                        <p:cTn id="15" dur="4000"/>
                                        <p:tgtEl>
                                          <p:spTgt spid="7"/>
                                        </p:tgtEl>
                                        <p:attrNameLst>
                                          <p:attrName>ppt_y</p:attrName>
                                        </p:attrNameLst>
                                      </p:cBhvr>
                                      <p:tavLst>
                                        <p:tav tm="0">
                                          <p:val>
                                            <p:strVal val="ppt_y"/>
                                          </p:val>
                                        </p:tav>
                                        <p:tav tm="100000">
                                          <p:val>
                                            <p:strVal val="1+ppt_h/2"/>
                                          </p:val>
                                        </p:tav>
                                      </p:tavLst>
                                    </p:anim>
                                    <p:set>
                                      <p:cBhvr>
                                        <p:cTn id="16" dur="1" fill="hold">
                                          <p:stCondLst>
                                            <p:cond delay="3999"/>
                                          </p:stCondLst>
                                        </p:cTn>
                                        <p:tgtEl>
                                          <p:spTgt spid="7"/>
                                        </p:tgtEl>
                                        <p:attrNameLst>
                                          <p:attrName>style.visibility</p:attrName>
                                        </p:attrNameLst>
                                      </p:cBhvr>
                                      <p:to>
                                        <p:strVal val="hidden"/>
                                      </p:to>
                                    </p:set>
                                  </p:childTnLst>
                                </p:cTn>
                              </p:par>
                              <p:par>
                                <p:cTn id="17" presetID="2" presetClass="exit" presetSubtype="4" fill="hold" nodeType="withEffect">
                                  <p:stCondLst>
                                    <p:cond delay="0"/>
                                  </p:stCondLst>
                                  <p:childTnLst>
                                    <p:anim calcmode="lin" valueType="num">
                                      <p:cBhvr additive="base">
                                        <p:cTn id="18" dur="4000"/>
                                        <p:tgtEl>
                                          <p:spTgt spid="12"/>
                                        </p:tgtEl>
                                        <p:attrNameLst>
                                          <p:attrName>ppt_x</p:attrName>
                                        </p:attrNameLst>
                                      </p:cBhvr>
                                      <p:tavLst>
                                        <p:tav tm="0">
                                          <p:val>
                                            <p:strVal val="ppt_x"/>
                                          </p:val>
                                        </p:tav>
                                        <p:tav tm="100000">
                                          <p:val>
                                            <p:strVal val="ppt_x"/>
                                          </p:val>
                                        </p:tav>
                                      </p:tavLst>
                                    </p:anim>
                                    <p:anim calcmode="lin" valueType="num">
                                      <p:cBhvr additive="base">
                                        <p:cTn id="19" dur="4000"/>
                                        <p:tgtEl>
                                          <p:spTgt spid="12"/>
                                        </p:tgtEl>
                                        <p:attrNameLst>
                                          <p:attrName>ppt_y</p:attrName>
                                        </p:attrNameLst>
                                      </p:cBhvr>
                                      <p:tavLst>
                                        <p:tav tm="0">
                                          <p:val>
                                            <p:strVal val="ppt_y"/>
                                          </p:val>
                                        </p:tav>
                                        <p:tav tm="100000">
                                          <p:val>
                                            <p:strVal val="1+ppt_h/2"/>
                                          </p:val>
                                        </p:tav>
                                      </p:tavLst>
                                    </p:anim>
                                    <p:set>
                                      <p:cBhvr>
                                        <p:cTn id="20" dur="1" fill="hold">
                                          <p:stCondLst>
                                            <p:cond delay="3999"/>
                                          </p:stCondLst>
                                        </p:cTn>
                                        <p:tgtEl>
                                          <p:spTgt spid="12"/>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4000"/>
                                        <p:tgtEl>
                                          <p:spTgt spid="10"/>
                                        </p:tgtEl>
                                        <p:attrNameLst>
                                          <p:attrName>ppt_x</p:attrName>
                                        </p:attrNameLst>
                                      </p:cBhvr>
                                      <p:tavLst>
                                        <p:tav tm="0">
                                          <p:val>
                                            <p:strVal val="ppt_x"/>
                                          </p:val>
                                        </p:tav>
                                        <p:tav tm="100000">
                                          <p:val>
                                            <p:strVal val="1+ppt_w/2"/>
                                          </p:val>
                                        </p:tav>
                                      </p:tavLst>
                                    </p:anim>
                                    <p:anim calcmode="lin" valueType="num">
                                      <p:cBhvr additive="base">
                                        <p:cTn id="23" dur="4000"/>
                                        <p:tgtEl>
                                          <p:spTgt spid="10"/>
                                        </p:tgtEl>
                                        <p:attrNameLst>
                                          <p:attrName>ppt_y</p:attrName>
                                        </p:attrNameLst>
                                      </p:cBhvr>
                                      <p:tavLst>
                                        <p:tav tm="0">
                                          <p:val>
                                            <p:strVal val="ppt_y"/>
                                          </p:val>
                                        </p:tav>
                                        <p:tav tm="100000">
                                          <p:val>
                                            <p:strVal val="ppt_y"/>
                                          </p:val>
                                        </p:tav>
                                      </p:tavLst>
                                    </p:anim>
                                    <p:set>
                                      <p:cBhvr>
                                        <p:cTn id="24" dur="1" fill="hold">
                                          <p:stCondLst>
                                            <p:cond delay="3999"/>
                                          </p:stCondLst>
                                        </p:cTn>
                                        <p:tgtEl>
                                          <p:spTgt spid="10"/>
                                        </p:tgtEl>
                                        <p:attrNameLst>
                                          <p:attrName>style.visibility</p:attrName>
                                        </p:attrNameLst>
                                      </p:cBhvr>
                                      <p:to>
                                        <p:strVal val="hidden"/>
                                      </p:to>
                                    </p:set>
                                  </p:childTnLst>
                                </p:cTn>
                              </p:par>
                              <p:par>
                                <p:cTn id="25" presetID="2" presetClass="exit" presetSubtype="2" fill="hold" nodeType="withEffect">
                                  <p:stCondLst>
                                    <p:cond delay="0"/>
                                  </p:stCondLst>
                                  <p:childTnLst>
                                    <p:anim calcmode="lin" valueType="num">
                                      <p:cBhvr additive="base">
                                        <p:cTn id="26" dur="4000"/>
                                        <p:tgtEl>
                                          <p:spTgt spid="13"/>
                                        </p:tgtEl>
                                        <p:attrNameLst>
                                          <p:attrName>ppt_x</p:attrName>
                                        </p:attrNameLst>
                                      </p:cBhvr>
                                      <p:tavLst>
                                        <p:tav tm="0">
                                          <p:val>
                                            <p:strVal val="ppt_x"/>
                                          </p:val>
                                        </p:tav>
                                        <p:tav tm="100000">
                                          <p:val>
                                            <p:strVal val="1+ppt_w/2"/>
                                          </p:val>
                                        </p:tav>
                                      </p:tavLst>
                                    </p:anim>
                                    <p:anim calcmode="lin" valueType="num">
                                      <p:cBhvr additive="base">
                                        <p:cTn id="27" dur="4000"/>
                                        <p:tgtEl>
                                          <p:spTgt spid="13"/>
                                        </p:tgtEl>
                                        <p:attrNameLst>
                                          <p:attrName>ppt_y</p:attrName>
                                        </p:attrNameLst>
                                      </p:cBhvr>
                                      <p:tavLst>
                                        <p:tav tm="0">
                                          <p:val>
                                            <p:strVal val="ppt_y"/>
                                          </p:val>
                                        </p:tav>
                                        <p:tav tm="100000">
                                          <p:val>
                                            <p:strVal val="ppt_y"/>
                                          </p:val>
                                        </p:tav>
                                      </p:tavLst>
                                    </p:anim>
                                    <p:set>
                                      <p:cBhvr>
                                        <p:cTn id="28" dur="1" fill="hold">
                                          <p:stCondLst>
                                            <p:cond delay="3999"/>
                                          </p:stCondLst>
                                        </p:cTn>
                                        <p:tgtEl>
                                          <p:spTgt spid="13"/>
                                        </p:tgtEl>
                                        <p:attrNameLst>
                                          <p:attrName>style.visibility</p:attrName>
                                        </p:attrNameLst>
                                      </p:cBhvr>
                                      <p:to>
                                        <p:strVal val="hidden"/>
                                      </p:to>
                                    </p:set>
                                  </p:childTnLst>
                                </p:cTn>
                              </p:par>
                              <p:par>
                                <p:cTn id="29" presetID="2" presetClass="exit" presetSubtype="1" fill="hold" nodeType="withEffect">
                                  <p:stCondLst>
                                    <p:cond delay="0"/>
                                  </p:stCondLst>
                                  <p:childTnLst>
                                    <p:anim calcmode="lin" valueType="num">
                                      <p:cBhvr additive="base">
                                        <p:cTn id="30" dur="4000"/>
                                        <p:tgtEl>
                                          <p:spTgt spid="9"/>
                                        </p:tgtEl>
                                        <p:attrNameLst>
                                          <p:attrName>ppt_x</p:attrName>
                                        </p:attrNameLst>
                                      </p:cBhvr>
                                      <p:tavLst>
                                        <p:tav tm="0">
                                          <p:val>
                                            <p:strVal val="ppt_x"/>
                                          </p:val>
                                        </p:tav>
                                        <p:tav tm="100000">
                                          <p:val>
                                            <p:strVal val="ppt_x"/>
                                          </p:val>
                                        </p:tav>
                                      </p:tavLst>
                                    </p:anim>
                                    <p:anim calcmode="lin" valueType="num">
                                      <p:cBhvr additive="base">
                                        <p:cTn id="31" dur="4000"/>
                                        <p:tgtEl>
                                          <p:spTgt spid="9"/>
                                        </p:tgtEl>
                                        <p:attrNameLst>
                                          <p:attrName>ppt_y</p:attrName>
                                        </p:attrNameLst>
                                      </p:cBhvr>
                                      <p:tavLst>
                                        <p:tav tm="0">
                                          <p:val>
                                            <p:strVal val="ppt_y"/>
                                          </p:val>
                                        </p:tav>
                                        <p:tav tm="100000">
                                          <p:val>
                                            <p:strVal val="0-ppt_h/2"/>
                                          </p:val>
                                        </p:tav>
                                      </p:tavLst>
                                    </p:anim>
                                    <p:set>
                                      <p:cBhvr>
                                        <p:cTn id="32" dur="1" fill="hold">
                                          <p:stCondLst>
                                            <p:cond delay="3999"/>
                                          </p:stCondLst>
                                        </p:cTn>
                                        <p:tgtEl>
                                          <p:spTgt spid="9"/>
                                        </p:tgtEl>
                                        <p:attrNameLst>
                                          <p:attrName>style.visibility</p:attrName>
                                        </p:attrNameLst>
                                      </p:cBhvr>
                                      <p:to>
                                        <p:strVal val="hidden"/>
                                      </p:to>
                                    </p:set>
                                  </p:childTnLst>
                                </p:cTn>
                              </p:par>
                              <p:par>
                                <p:cTn id="33" presetID="2" presetClass="exit" presetSubtype="1" fill="hold" nodeType="withEffect">
                                  <p:stCondLst>
                                    <p:cond delay="0"/>
                                  </p:stCondLst>
                                  <p:childTnLst>
                                    <p:anim calcmode="lin" valueType="num">
                                      <p:cBhvr additive="base">
                                        <p:cTn id="34" dur="4000"/>
                                        <p:tgtEl>
                                          <p:spTgt spid="14"/>
                                        </p:tgtEl>
                                        <p:attrNameLst>
                                          <p:attrName>ppt_x</p:attrName>
                                        </p:attrNameLst>
                                      </p:cBhvr>
                                      <p:tavLst>
                                        <p:tav tm="0">
                                          <p:val>
                                            <p:strVal val="ppt_x"/>
                                          </p:val>
                                        </p:tav>
                                        <p:tav tm="100000">
                                          <p:val>
                                            <p:strVal val="ppt_x"/>
                                          </p:val>
                                        </p:tav>
                                      </p:tavLst>
                                    </p:anim>
                                    <p:anim calcmode="lin" valueType="num">
                                      <p:cBhvr additive="base">
                                        <p:cTn id="35" dur="4000"/>
                                        <p:tgtEl>
                                          <p:spTgt spid="14"/>
                                        </p:tgtEl>
                                        <p:attrNameLst>
                                          <p:attrName>ppt_y</p:attrName>
                                        </p:attrNameLst>
                                      </p:cBhvr>
                                      <p:tavLst>
                                        <p:tav tm="0">
                                          <p:val>
                                            <p:strVal val="ppt_y"/>
                                          </p:val>
                                        </p:tav>
                                        <p:tav tm="100000">
                                          <p:val>
                                            <p:strVal val="0-ppt_h/2"/>
                                          </p:val>
                                        </p:tav>
                                      </p:tavLst>
                                    </p:anim>
                                    <p:set>
                                      <p:cBhvr>
                                        <p:cTn id="36" dur="1" fill="hold">
                                          <p:stCondLst>
                                            <p:cond delay="3999"/>
                                          </p:stCondLst>
                                        </p:cTn>
                                        <p:tgtEl>
                                          <p:spTgt spid="14"/>
                                        </p:tgtEl>
                                        <p:attrNameLst>
                                          <p:attrName>style.visibility</p:attrName>
                                        </p:attrNameLst>
                                      </p:cBhvr>
                                      <p:to>
                                        <p:strVal val="hidden"/>
                                      </p:to>
                                    </p:set>
                                  </p:childTnLst>
                                </p:cTn>
                              </p:par>
                              <p:par>
                                <p:cTn id="37" presetID="4" presetClass="entr" presetSubtype="32"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box(out)">
                                      <p:cBhvr>
                                        <p:cTn id="39" dur="4000"/>
                                        <p:tgtEl>
                                          <p:spTgt spid="4"/>
                                        </p:tgtEl>
                                      </p:cBhvr>
                                    </p:animEffect>
                                  </p:childTnLst>
                                </p:cTn>
                              </p:par>
                              <p:par>
                                <p:cTn id="40" presetID="23" presetClass="entr" presetSubtype="272"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4000" fill="hold"/>
                                        <p:tgtEl>
                                          <p:spTgt spid="4"/>
                                        </p:tgtEl>
                                        <p:attrNameLst>
                                          <p:attrName>ppt_w</p:attrName>
                                        </p:attrNameLst>
                                      </p:cBhvr>
                                      <p:tavLst>
                                        <p:tav tm="0">
                                          <p:val>
                                            <p:strVal val="2/3*#ppt_w"/>
                                          </p:val>
                                        </p:tav>
                                        <p:tav tm="100000">
                                          <p:val>
                                            <p:strVal val="#ppt_w"/>
                                          </p:val>
                                        </p:tav>
                                      </p:tavLst>
                                    </p:anim>
                                    <p:anim calcmode="lin" valueType="num">
                                      <p:cBhvr>
                                        <p:cTn id="43" dur="4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a:bodyPr>
          <a:lstStyle/>
          <a:p>
            <a:pPr eaLnBrk="1" hangingPunct="1"/>
            <a:endParaRPr lang="es-ES" smtClean="0"/>
          </a:p>
        </p:txBody>
      </p:sp>
      <p:pic>
        <p:nvPicPr>
          <p:cNvPr id="4" name="3 Marcador de contenido" descr="15413361 (1).jpg"/>
          <p:cNvPicPr>
            <a:picLocks noGrp="1" noChangeAspect="1"/>
          </p:cNvPicPr>
          <p:nvPr>
            <p:ph idx="1"/>
          </p:nvPr>
        </p:nvPicPr>
        <p:blipFill>
          <a:blip r:embed="rId2" cstate="print"/>
          <a:srcRec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9 Rectángulo"/>
          <p:cNvSpPr/>
          <p:nvPr/>
        </p:nvSpPr>
        <p:spPr>
          <a:xfrm>
            <a:off x="0" y="0"/>
            <a:ext cx="1692275" cy="5715000"/>
          </a:xfrm>
          <a:prstGeom prst="rect">
            <a:avLst/>
          </a:prstGeom>
          <a:solidFill>
            <a:schemeClr val="accent1">
              <a:lumMod val="60000"/>
              <a:lumOff val="4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1" name="10 Rectángulo"/>
          <p:cNvSpPr/>
          <p:nvPr/>
        </p:nvSpPr>
        <p:spPr>
          <a:xfrm>
            <a:off x="1692275" y="0"/>
            <a:ext cx="1584325" cy="5715000"/>
          </a:xfrm>
          <a:prstGeom prst="rect">
            <a:avLst/>
          </a:prstGeom>
          <a:solidFill>
            <a:schemeClr val="accent1">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2" name="11 Rectángulo"/>
          <p:cNvSpPr/>
          <p:nvPr/>
        </p:nvSpPr>
        <p:spPr>
          <a:xfrm>
            <a:off x="3276600" y="0"/>
            <a:ext cx="1511300" cy="5715000"/>
          </a:xfrm>
          <a:prstGeom prst="rect">
            <a:avLst/>
          </a:prstGeom>
          <a:solidFill>
            <a:schemeClr val="accent1">
              <a:lumMod val="60000"/>
              <a:lumOff val="4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3" name="12 Rectángulo"/>
          <p:cNvSpPr/>
          <p:nvPr/>
        </p:nvSpPr>
        <p:spPr>
          <a:xfrm>
            <a:off x="4787900" y="0"/>
            <a:ext cx="1435100" cy="5715000"/>
          </a:xfrm>
          <a:prstGeom prst="rect">
            <a:avLst/>
          </a:prstGeom>
          <a:solidFill>
            <a:schemeClr val="accent1">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4" name="13 Rectángulo"/>
          <p:cNvSpPr/>
          <p:nvPr/>
        </p:nvSpPr>
        <p:spPr>
          <a:xfrm>
            <a:off x="6227763" y="0"/>
            <a:ext cx="1512887" cy="5715000"/>
          </a:xfrm>
          <a:prstGeom prst="rect">
            <a:avLst/>
          </a:prstGeom>
          <a:solidFill>
            <a:schemeClr val="accent1">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5" name="14 Rectángulo"/>
          <p:cNvSpPr/>
          <p:nvPr/>
        </p:nvSpPr>
        <p:spPr>
          <a:xfrm>
            <a:off x="7740650" y="0"/>
            <a:ext cx="1403350" cy="5715000"/>
          </a:xfrm>
          <a:prstGeom prst="rect">
            <a:avLst/>
          </a:prstGeom>
          <a:solidFill>
            <a:schemeClr val="accent1">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Tree>
  </p:cSld>
  <p:clrMapOvr>
    <a:masterClrMapping/>
  </p:clrMapOvr>
  <mc:AlternateContent xmlns:mc="http://schemas.openxmlformats.org/markup-compatibility/2006">
    <mc:Choice xmlns:p14="http://schemas.microsoft.com/office/powerpoint/2010/main" Requires="p14">
      <p:transition spd="slow" p14:dur="2250" advTm="7000">
        <p14:prism isContent="1"/>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4000"/>
                                        <p:tgtEl>
                                          <p:spTgt spid="10"/>
                                        </p:tgtEl>
                                        <p:attrNameLst>
                                          <p:attrName>ppt_x</p:attrName>
                                        </p:attrNameLst>
                                      </p:cBhvr>
                                      <p:tavLst>
                                        <p:tav tm="0">
                                          <p:val>
                                            <p:strVal val="ppt_x"/>
                                          </p:val>
                                        </p:tav>
                                        <p:tav tm="100000">
                                          <p:val>
                                            <p:strVal val="1+ppt_w/2"/>
                                          </p:val>
                                        </p:tav>
                                      </p:tavLst>
                                    </p:anim>
                                    <p:anim calcmode="lin" valueType="num">
                                      <p:cBhvr additive="base">
                                        <p:cTn id="7" dur="4000"/>
                                        <p:tgtEl>
                                          <p:spTgt spid="10"/>
                                        </p:tgtEl>
                                        <p:attrNameLst>
                                          <p:attrName>ppt_y</p:attrName>
                                        </p:attrNameLst>
                                      </p:cBhvr>
                                      <p:tavLst>
                                        <p:tav tm="0">
                                          <p:val>
                                            <p:strVal val="ppt_y"/>
                                          </p:val>
                                        </p:tav>
                                        <p:tav tm="100000">
                                          <p:val>
                                            <p:strVal val="ppt_y"/>
                                          </p:val>
                                        </p:tav>
                                      </p:tavLst>
                                    </p:anim>
                                    <p:set>
                                      <p:cBhvr>
                                        <p:cTn id="8" dur="1" fill="hold">
                                          <p:stCondLst>
                                            <p:cond delay="3999"/>
                                          </p:stCondLst>
                                        </p:cTn>
                                        <p:tgtEl>
                                          <p:spTgt spid="10"/>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4000"/>
                                        <p:tgtEl>
                                          <p:spTgt spid="11"/>
                                        </p:tgtEl>
                                        <p:attrNameLst>
                                          <p:attrName>ppt_x</p:attrName>
                                        </p:attrNameLst>
                                      </p:cBhvr>
                                      <p:tavLst>
                                        <p:tav tm="0">
                                          <p:val>
                                            <p:strVal val="ppt_x"/>
                                          </p:val>
                                        </p:tav>
                                        <p:tav tm="100000">
                                          <p:val>
                                            <p:strVal val="0-ppt_w/2"/>
                                          </p:val>
                                        </p:tav>
                                      </p:tavLst>
                                    </p:anim>
                                    <p:anim calcmode="lin" valueType="num">
                                      <p:cBhvr additive="base">
                                        <p:cTn id="11" dur="4000"/>
                                        <p:tgtEl>
                                          <p:spTgt spid="11"/>
                                        </p:tgtEl>
                                        <p:attrNameLst>
                                          <p:attrName>ppt_y</p:attrName>
                                        </p:attrNameLst>
                                      </p:cBhvr>
                                      <p:tavLst>
                                        <p:tav tm="0">
                                          <p:val>
                                            <p:strVal val="ppt_y"/>
                                          </p:val>
                                        </p:tav>
                                        <p:tav tm="100000">
                                          <p:val>
                                            <p:strVal val="ppt_y"/>
                                          </p:val>
                                        </p:tav>
                                      </p:tavLst>
                                    </p:anim>
                                    <p:set>
                                      <p:cBhvr>
                                        <p:cTn id="12" dur="1" fill="hold">
                                          <p:stCondLst>
                                            <p:cond delay="3999"/>
                                          </p:stCondLst>
                                        </p:cTn>
                                        <p:tgtEl>
                                          <p:spTgt spid="11"/>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4000"/>
                                        <p:tgtEl>
                                          <p:spTgt spid="12"/>
                                        </p:tgtEl>
                                        <p:attrNameLst>
                                          <p:attrName>ppt_x</p:attrName>
                                        </p:attrNameLst>
                                      </p:cBhvr>
                                      <p:tavLst>
                                        <p:tav tm="0">
                                          <p:val>
                                            <p:strVal val="ppt_x"/>
                                          </p:val>
                                        </p:tav>
                                        <p:tav tm="100000">
                                          <p:val>
                                            <p:strVal val="1+ppt_w/2"/>
                                          </p:val>
                                        </p:tav>
                                      </p:tavLst>
                                    </p:anim>
                                    <p:anim calcmode="lin" valueType="num">
                                      <p:cBhvr additive="base">
                                        <p:cTn id="15" dur="4000"/>
                                        <p:tgtEl>
                                          <p:spTgt spid="12"/>
                                        </p:tgtEl>
                                        <p:attrNameLst>
                                          <p:attrName>ppt_y</p:attrName>
                                        </p:attrNameLst>
                                      </p:cBhvr>
                                      <p:tavLst>
                                        <p:tav tm="0">
                                          <p:val>
                                            <p:strVal val="ppt_y"/>
                                          </p:val>
                                        </p:tav>
                                        <p:tav tm="100000">
                                          <p:val>
                                            <p:strVal val="ppt_y"/>
                                          </p:val>
                                        </p:tav>
                                      </p:tavLst>
                                    </p:anim>
                                    <p:set>
                                      <p:cBhvr>
                                        <p:cTn id="16" dur="1" fill="hold">
                                          <p:stCondLst>
                                            <p:cond delay="3999"/>
                                          </p:stCondLst>
                                        </p:cTn>
                                        <p:tgtEl>
                                          <p:spTgt spid="12"/>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4000"/>
                                        <p:tgtEl>
                                          <p:spTgt spid="13"/>
                                        </p:tgtEl>
                                        <p:attrNameLst>
                                          <p:attrName>ppt_x</p:attrName>
                                        </p:attrNameLst>
                                      </p:cBhvr>
                                      <p:tavLst>
                                        <p:tav tm="0">
                                          <p:val>
                                            <p:strVal val="ppt_x"/>
                                          </p:val>
                                        </p:tav>
                                        <p:tav tm="100000">
                                          <p:val>
                                            <p:strVal val="0-ppt_w/2"/>
                                          </p:val>
                                        </p:tav>
                                      </p:tavLst>
                                    </p:anim>
                                    <p:anim calcmode="lin" valueType="num">
                                      <p:cBhvr additive="base">
                                        <p:cTn id="19" dur="4000"/>
                                        <p:tgtEl>
                                          <p:spTgt spid="13"/>
                                        </p:tgtEl>
                                        <p:attrNameLst>
                                          <p:attrName>ppt_y</p:attrName>
                                        </p:attrNameLst>
                                      </p:cBhvr>
                                      <p:tavLst>
                                        <p:tav tm="0">
                                          <p:val>
                                            <p:strVal val="ppt_y"/>
                                          </p:val>
                                        </p:tav>
                                        <p:tav tm="100000">
                                          <p:val>
                                            <p:strVal val="ppt_y"/>
                                          </p:val>
                                        </p:tav>
                                      </p:tavLst>
                                    </p:anim>
                                    <p:set>
                                      <p:cBhvr>
                                        <p:cTn id="20" dur="1" fill="hold">
                                          <p:stCondLst>
                                            <p:cond delay="3999"/>
                                          </p:stCondLst>
                                        </p:cTn>
                                        <p:tgtEl>
                                          <p:spTgt spid="13"/>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4000"/>
                                        <p:tgtEl>
                                          <p:spTgt spid="14"/>
                                        </p:tgtEl>
                                        <p:attrNameLst>
                                          <p:attrName>ppt_x</p:attrName>
                                        </p:attrNameLst>
                                      </p:cBhvr>
                                      <p:tavLst>
                                        <p:tav tm="0">
                                          <p:val>
                                            <p:strVal val="ppt_x"/>
                                          </p:val>
                                        </p:tav>
                                        <p:tav tm="100000">
                                          <p:val>
                                            <p:strVal val="1+ppt_w/2"/>
                                          </p:val>
                                        </p:tav>
                                      </p:tavLst>
                                    </p:anim>
                                    <p:anim calcmode="lin" valueType="num">
                                      <p:cBhvr additive="base">
                                        <p:cTn id="23" dur="4000"/>
                                        <p:tgtEl>
                                          <p:spTgt spid="14"/>
                                        </p:tgtEl>
                                        <p:attrNameLst>
                                          <p:attrName>ppt_y</p:attrName>
                                        </p:attrNameLst>
                                      </p:cBhvr>
                                      <p:tavLst>
                                        <p:tav tm="0">
                                          <p:val>
                                            <p:strVal val="ppt_y"/>
                                          </p:val>
                                        </p:tav>
                                        <p:tav tm="100000">
                                          <p:val>
                                            <p:strVal val="ppt_y"/>
                                          </p:val>
                                        </p:tav>
                                      </p:tavLst>
                                    </p:anim>
                                    <p:set>
                                      <p:cBhvr>
                                        <p:cTn id="24" dur="1" fill="hold">
                                          <p:stCondLst>
                                            <p:cond delay="3999"/>
                                          </p:stCondLst>
                                        </p:cTn>
                                        <p:tgtEl>
                                          <p:spTgt spid="14"/>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4000"/>
                                        <p:tgtEl>
                                          <p:spTgt spid="15"/>
                                        </p:tgtEl>
                                        <p:attrNameLst>
                                          <p:attrName>ppt_x</p:attrName>
                                        </p:attrNameLst>
                                      </p:cBhvr>
                                      <p:tavLst>
                                        <p:tav tm="0">
                                          <p:val>
                                            <p:strVal val="ppt_x"/>
                                          </p:val>
                                        </p:tav>
                                        <p:tav tm="100000">
                                          <p:val>
                                            <p:strVal val="0-ppt_w/2"/>
                                          </p:val>
                                        </p:tav>
                                      </p:tavLst>
                                    </p:anim>
                                    <p:anim calcmode="lin" valueType="num">
                                      <p:cBhvr additive="base">
                                        <p:cTn id="27" dur="4000"/>
                                        <p:tgtEl>
                                          <p:spTgt spid="15"/>
                                        </p:tgtEl>
                                        <p:attrNameLst>
                                          <p:attrName>ppt_y</p:attrName>
                                        </p:attrNameLst>
                                      </p:cBhvr>
                                      <p:tavLst>
                                        <p:tav tm="0">
                                          <p:val>
                                            <p:strVal val="ppt_y"/>
                                          </p:val>
                                        </p:tav>
                                        <p:tav tm="100000">
                                          <p:val>
                                            <p:strVal val="ppt_y"/>
                                          </p:val>
                                        </p:tav>
                                      </p:tavLst>
                                    </p:anim>
                                    <p:set>
                                      <p:cBhvr>
                                        <p:cTn id="28" dur="1" fill="hold">
                                          <p:stCondLst>
                                            <p:cond delay="3999"/>
                                          </p:stCondLst>
                                        </p:cTn>
                                        <p:tgtEl>
                                          <p:spTgt spid="15"/>
                                        </p:tgtEl>
                                        <p:attrNameLst>
                                          <p:attrName>style.visibility</p:attrName>
                                        </p:attrNameLst>
                                      </p:cBhvr>
                                      <p:to>
                                        <p:strVal val="hidden"/>
                                      </p:to>
                                    </p:set>
                                  </p:childTnLst>
                                </p:cTn>
                              </p:par>
                              <p:par>
                                <p:cTn id="29" presetID="23" presetClass="entr" presetSubtype="16"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4000" fill="hold"/>
                                        <p:tgtEl>
                                          <p:spTgt spid="4"/>
                                        </p:tgtEl>
                                        <p:attrNameLst>
                                          <p:attrName>ppt_w</p:attrName>
                                        </p:attrNameLst>
                                      </p:cBhvr>
                                      <p:tavLst>
                                        <p:tav tm="0">
                                          <p:val>
                                            <p:fltVal val="0"/>
                                          </p:val>
                                        </p:tav>
                                        <p:tav tm="100000">
                                          <p:val>
                                            <p:strVal val="#ppt_w"/>
                                          </p:val>
                                        </p:tav>
                                      </p:tavLst>
                                    </p:anim>
                                    <p:anim calcmode="lin" valueType="num">
                                      <p:cBhvr>
                                        <p:cTn id="32" dur="4000" fill="hold"/>
                                        <p:tgtEl>
                                          <p:spTgt spid="4"/>
                                        </p:tgtEl>
                                        <p:attrNameLst>
                                          <p:attrName>ppt_h</p:attrName>
                                        </p:attrNameLst>
                                      </p:cBhvr>
                                      <p:tavLst>
                                        <p:tav tm="0">
                                          <p:val>
                                            <p:fltVal val="0"/>
                                          </p:val>
                                        </p:tav>
                                        <p:tav tm="100000">
                                          <p:val>
                                            <p:strVal val="#ppt_h"/>
                                          </p:val>
                                        </p:tav>
                                      </p:tavLst>
                                    </p:anim>
                                  </p:childTnLst>
                                </p:cTn>
                              </p:par>
                              <p:par>
                                <p:cTn id="33" presetID="3" presetClass="entr" presetSubtype="10"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linds(horizontal)">
                                      <p:cBhvr>
                                        <p:cTn id="35"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5333768_018005ed5a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Paralelogramo"/>
          <p:cNvSpPr/>
          <p:nvPr/>
        </p:nvSpPr>
        <p:spPr>
          <a:xfrm>
            <a:off x="0" y="0"/>
            <a:ext cx="9144000" cy="5715000"/>
          </a:xfrm>
          <a:prstGeom prst="parallelogram">
            <a:avLst>
              <a:gd name="adj" fmla="val 71160"/>
            </a:avLst>
          </a:prstGeom>
          <a:solidFill>
            <a:schemeClr val="accent5">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8" name="7 Paralelogramo"/>
          <p:cNvSpPr/>
          <p:nvPr/>
        </p:nvSpPr>
        <p:spPr>
          <a:xfrm flipH="1">
            <a:off x="0" y="0"/>
            <a:ext cx="9144000" cy="5715000"/>
          </a:xfrm>
          <a:prstGeom prst="parallelogram">
            <a:avLst>
              <a:gd name="adj" fmla="val 65351"/>
            </a:avLst>
          </a:prstGeom>
          <a:solidFill>
            <a:schemeClr val="accent5">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5" name="4 CuadroTexto"/>
          <p:cNvSpPr txBox="1"/>
          <p:nvPr/>
        </p:nvSpPr>
        <p:spPr>
          <a:xfrm>
            <a:off x="900113" y="4873625"/>
            <a:ext cx="7704137"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Se alejan poco de la costa y las capturas que desembarcan en el palco, son cada vez menos numerosas porque los fondos se agotan.</a:t>
            </a:r>
          </a:p>
        </p:txBody>
      </p:sp>
    </p:spTree>
  </p:cSld>
  <p:clrMapOvr>
    <a:masterClrMapping/>
  </p:clrMapOvr>
  <mc:AlternateContent xmlns:mc="http://schemas.openxmlformats.org/markup-compatibility/2006">
    <mc:Choice xmlns:p14="http://schemas.microsoft.com/office/powerpoint/2010/main" Requires="p14">
      <p:transition spd="slow" p14:dur="2250" advTm="18000">
        <p14:prism dir="r" isContent="1"/>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5" presetClass="exit" presetSubtype="10" fill="hold" nodeType="withEffect">
                                  <p:stCondLst>
                                    <p:cond delay="0"/>
                                  </p:stCondLst>
                                  <p:childTnLst>
                                    <p:animEffect transition="out" filter="checkerboard(across)">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 presetClass="exit" presetSubtype="9" fill="hold" nodeType="withEffect">
                                  <p:stCondLst>
                                    <p:cond delay="0"/>
                                  </p:stCondLst>
                                  <p:childTnLst>
                                    <p:anim calcmode="lin" valueType="num">
                                      <p:cBhvr additive="base">
                                        <p:cTn id="12" dur="3000"/>
                                        <p:tgtEl>
                                          <p:spTgt spid="8"/>
                                        </p:tgtEl>
                                        <p:attrNameLst>
                                          <p:attrName>ppt_x</p:attrName>
                                        </p:attrNameLst>
                                      </p:cBhvr>
                                      <p:tavLst>
                                        <p:tav tm="0">
                                          <p:val>
                                            <p:strVal val="ppt_x"/>
                                          </p:val>
                                        </p:tav>
                                        <p:tav tm="100000">
                                          <p:val>
                                            <p:strVal val="0-ppt_w/2"/>
                                          </p:val>
                                        </p:tav>
                                      </p:tavLst>
                                    </p:anim>
                                    <p:anim calcmode="lin" valueType="num">
                                      <p:cBhvr additive="base">
                                        <p:cTn id="13" dur="3000"/>
                                        <p:tgtEl>
                                          <p:spTgt spid="8"/>
                                        </p:tgtEl>
                                        <p:attrNameLst>
                                          <p:attrName>ppt_y</p:attrName>
                                        </p:attrNameLst>
                                      </p:cBhvr>
                                      <p:tavLst>
                                        <p:tav tm="0">
                                          <p:val>
                                            <p:strVal val="ppt_y"/>
                                          </p:val>
                                        </p:tav>
                                        <p:tav tm="100000">
                                          <p:val>
                                            <p:strVal val="0-ppt_h/2"/>
                                          </p:val>
                                        </p:tav>
                                      </p:tavLst>
                                    </p:anim>
                                    <p:set>
                                      <p:cBhvr>
                                        <p:cTn id="14" dur="1" fill="hold">
                                          <p:stCondLst>
                                            <p:cond delay="2999"/>
                                          </p:stCondLst>
                                        </p:cTn>
                                        <p:tgtEl>
                                          <p:spTgt spid="8"/>
                                        </p:tgtEl>
                                        <p:attrNameLst>
                                          <p:attrName>style.visibility</p:attrName>
                                        </p:attrNameLst>
                                      </p:cBhvr>
                                      <p:to>
                                        <p:strVal val="hidden"/>
                                      </p:to>
                                    </p:set>
                                  </p:childTnLst>
                                </p:cTn>
                              </p:par>
                              <p:par>
                                <p:cTn id="15" presetID="2" presetClass="exit" presetSubtype="3" fill="hold" nodeType="withEffect">
                                  <p:stCondLst>
                                    <p:cond delay="0"/>
                                  </p:stCondLst>
                                  <p:childTnLst>
                                    <p:anim calcmode="lin" valueType="num">
                                      <p:cBhvr additive="base">
                                        <p:cTn id="16" dur="3000"/>
                                        <p:tgtEl>
                                          <p:spTgt spid="6"/>
                                        </p:tgtEl>
                                        <p:attrNameLst>
                                          <p:attrName>ppt_x</p:attrName>
                                        </p:attrNameLst>
                                      </p:cBhvr>
                                      <p:tavLst>
                                        <p:tav tm="0">
                                          <p:val>
                                            <p:strVal val="ppt_x"/>
                                          </p:val>
                                        </p:tav>
                                        <p:tav tm="100000">
                                          <p:val>
                                            <p:strVal val="1+ppt_w/2"/>
                                          </p:val>
                                        </p:tav>
                                      </p:tavLst>
                                    </p:anim>
                                    <p:anim calcmode="lin" valueType="num">
                                      <p:cBhvr additive="base">
                                        <p:cTn id="17" dur="3000"/>
                                        <p:tgtEl>
                                          <p:spTgt spid="6"/>
                                        </p:tgtEl>
                                        <p:attrNameLst>
                                          <p:attrName>ppt_y</p:attrName>
                                        </p:attrNameLst>
                                      </p:cBhvr>
                                      <p:tavLst>
                                        <p:tav tm="0">
                                          <p:val>
                                            <p:strVal val="ppt_y"/>
                                          </p:val>
                                        </p:tav>
                                        <p:tav tm="100000">
                                          <p:val>
                                            <p:strVal val="0-ppt_h/2"/>
                                          </p:val>
                                        </p:tav>
                                      </p:tavLst>
                                    </p:anim>
                                    <p:set>
                                      <p:cBhvr>
                                        <p:cTn id="18" dur="1" fill="hold">
                                          <p:stCondLst>
                                            <p:cond delay="2999"/>
                                          </p:stCondLst>
                                        </p:cTn>
                                        <p:tgtEl>
                                          <p:spTgt spid="6"/>
                                        </p:tgtEl>
                                        <p:attrNameLst>
                                          <p:attrName>style.visibility</p:attrName>
                                        </p:attrNameLst>
                                      </p:cBhvr>
                                      <p:to>
                                        <p:strVal val="hidden"/>
                                      </p:to>
                                    </p:set>
                                  </p:childTnLst>
                                </p:cTn>
                              </p:par>
                              <p:par>
                                <p:cTn id="19" presetID="2" presetClass="entr" presetSubtype="4"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3000" fill="hold"/>
                                        <p:tgtEl>
                                          <p:spTgt spid="4"/>
                                        </p:tgtEl>
                                        <p:attrNameLst>
                                          <p:attrName>ppt_x</p:attrName>
                                        </p:attrNameLst>
                                      </p:cBhvr>
                                      <p:tavLst>
                                        <p:tav tm="0">
                                          <p:val>
                                            <p:strVal val="#ppt_x"/>
                                          </p:val>
                                        </p:tav>
                                        <p:tav tm="100000">
                                          <p:val>
                                            <p:strVal val="#ppt_x"/>
                                          </p:val>
                                        </p:tav>
                                      </p:tavLst>
                                    </p:anim>
                                    <p:anim calcmode="lin" valueType="num">
                                      <p:cBhvr additive="base">
                                        <p:cTn id="22" dur="3000" fill="hold"/>
                                        <p:tgtEl>
                                          <p:spTgt spid="4"/>
                                        </p:tgtEl>
                                        <p:attrNameLst>
                                          <p:attrName>ppt_y</p:attrName>
                                        </p:attrNameLst>
                                      </p:cBhvr>
                                      <p:tavLst>
                                        <p:tav tm="0">
                                          <p:val>
                                            <p:strVal val="1+#ppt_h/2"/>
                                          </p:val>
                                        </p:tav>
                                        <p:tav tm="100000">
                                          <p:val>
                                            <p:strVal val="#ppt_y"/>
                                          </p:val>
                                        </p:tav>
                                      </p:tavLst>
                                    </p:anim>
                                  </p:childTnLst>
                                </p:cTn>
                              </p:par>
                              <p:par>
                                <p:cTn id="23" presetID="3"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5787458138_072fcc8c0b_b.jpg"/>
          <p:cNvPicPr>
            <a:picLocks noGrp="1" noChangeAspect="1"/>
          </p:cNvPicPr>
          <p:nvPr>
            <p:ph idx="1"/>
          </p:nvPr>
        </p:nvPicPr>
        <p:blipFill>
          <a:blip r:embed="rId2" cstate="print"/>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0"/>
            <a:ext cx="45719" cy="3809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6" name="5 Rectángulo"/>
          <p:cNvSpPr/>
          <p:nvPr/>
        </p:nvSpPr>
        <p:spPr>
          <a:xfrm flipH="1">
            <a:off x="10501322" y="6131742"/>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7" name="6 Rectángulo redondeado"/>
          <p:cNvSpPr/>
          <p:nvPr/>
        </p:nvSpPr>
        <p:spPr>
          <a:xfrm flipH="1">
            <a:off x="-428660" y="0"/>
            <a:ext cx="71439" cy="5715000"/>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8" name="7 Rectángulo"/>
          <p:cNvSpPr/>
          <p:nvPr/>
        </p:nvSpPr>
        <p:spPr>
          <a:xfrm flipH="1" flipV="1">
            <a:off x="11312923" y="607217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9" name="8 Rectángulo redondeado"/>
          <p:cNvSpPr/>
          <p:nvPr/>
        </p:nvSpPr>
        <p:spPr>
          <a:xfrm flipH="1" flipV="1">
            <a:off x="10644230" y="357170"/>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0" name="9 Rectángulo redondeado"/>
          <p:cNvSpPr/>
          <p:nvPr/>
        </p:nvSpPr>
        <p:spPr>
          <a:xfrm flipH="1">
            <a:off x="-214346" y="-416742"/>
            <a:ext cx="9144000" cy="178575"/>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1" name="10 Rectángulo redondeado"/>
          <p:cNvSpPr/>
          <p:nvPr/>
        </p:nvSpPr>
        <p:spPr>
          <a:xfrm>
            <a:off x="928662" y="11191933"/>
            <a:ext cx="71438" cy="59492"/>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2" name="11 Rectángulo redondeado"/>
          <p:cNvSpPr/>
          <p:nvPr/>
        </p:nvSpPr>
        <p:spPr>
          <a:xfrm>
            <a:off x="-1143040" y="4941108"/>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4" name="13 Rectángulo redondeado"/>
          <p:cNvSpPr/>
          <p:nvPr/>
        </p:nvSpPr>
        <p:spPr>
          <a:xfrm flipV="1">
            <a:off x="2428860" y="6786550"/>
            <a:ext cx="142876" cy="119103"/>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7" name="16 Rectángulo redondeado"/>
          <p:cNvSpPr/>
          <p:nvPr/>
        </p:nvSpPr>
        <p:spPr>
          <a:xfrm flipV="1">
            <a:off x="6143636" y="10834703"/>
            <a:ext cx="214314" cy="38099"/>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pic>
        <p:nvPicPr>
          <p:cNvPr id="20" name="19 Imagen" descr="Imagen36.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1" name="20 Rectángulo"/>
          <p:cNvSpPr/>
          <p:nvPr/>
        </p:nvSpPr>
        <p:spPr>
          <a:xfrm>
            <a:off x="0" y="714375"/>
            <a:ext cx="9144000" cy="893763"/>
          </a:xfrm>
          <a:prstGeom prst="rect">
            <a:avLst/>
          </a:prstGeom>
          <a:solidFill>
            <a:schemeClr val="bg2">
              <a:lumMod val="40000"/>
              <a:lumOff val="60000"/>
              <a:alpha val="7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22" name="21 Rectángulo"/>
          <p:cNvSpPr/>
          <p:nvPr/>
        </p:nvSpPr>
        <p:spPr>
          <a:xfrm>
            <a:off x="0" y="1785938"/>
            <a:ext cx="9144000" cy="952500"/>
          </a:xfrm>
          <a:prstGeom prst="rect">
            <a:avLst/>
          </a:prstGeom>
          <a:solidFill>
            <a:schemeClr val="accent5">
              <a:lumMod val="75000"/>
              <a:alpha val="7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23" name="22 Rectángulo"/>
          <p:cNvSpPr/>
          <p:nvPr/>
        </p:nvSpPr>
        <p:spPr>
          <a:xfrm>
            <a:off x="0" y="4108450"/>
            <a:ext cx="9144000" cy="833438"/>
          </a:xfrm>
          <a:prstGeom prst="rect">
            <a:avLst/>
          </a:prstGeom>
          <a:solidFill>
            <a:schemeClr val="bg2">
              <a:lumMod val="40000"/>
              <a:lumOff val="60000"/>
              <a:alpha val="7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24" name="23 Rectángulo"/>
          <p:cNvSpPr/>
          <p:nvPr/>
        </p:nvSpPr>
        <p:spPr>
          <a:xfrm>
            <a:off x="0" y="3036888"/>
            <a:ext cx="9144000" cy="833437"/>
          </a:xfrm>
          <a:prstGeom prst="rect">
            <a:avLst/>
          </a:prstGeom>
          <a:solidFill>
            <a:schemeClr val="accent5">
              <a:lumMod val="75000"/>
              <a:alpha val="7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27" name="26 CuadroTexto"/>
          <p:cNvSpPr txBox="1"/>
          <p:nvPr/>
        </p:nvSpPr>
        <p:spPr>
          <a:xfrm>
            <a:off x="1116013" y="4586288"/>
            <a:ext cx="7345362"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pesca de altura la llevan a cabo las flotas más importantes, que disponen de barcos grandes y bien equipados que se encuentran en alta mar semanas o meses.</a:t>
            </a:r>
          </a:p>
        </p:txBody>
      </p:sp>
    </p:spTree>
  </p:cSld>
  <p:clrMapOvr>
    <a:masterClrMapping/>
  </p:clrMapOvr>
  <mc:AlternateContent xmlns:mc="http://schemas.openxmlformats.org/markup-compatibility/2006">
    <mc:Choice xmlns:p14="http://schemas.microsoft.com/office/powerpoint/2010/main" Requires="p14">
      <p:transition spd="slow" p14:dur="2250" advTm="22000">
        <p14:conveyor dir="l"/>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2"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2000" fill="hold"/>
                                        <p:tgtEl>
                                          <p:spTgt spid="21"/>
                                        </p:tgtEl>
                                        <p:attrNameLst>
                                          <p:attrName>ppt_x</p:attrName>
                                        </p:attrNameLst>
                                      </p:cBhvr>
                                      <p:tavLst>
                                        <p:tav tm="0">
                                          <p:val>
                                            <p:strVal val="1+#ppt_w/2"/>
                                          </p:val>
                                        </p:tav>
                                        <p:tav tm="100000">
                                          <p:val>
                                            <p:strVal val="#ppt_x"/>
                                          </p:val>
                                        </p:tav>
                                      </p:tavLst>
                                    </p:anim>
                                    <p:anim calcmode="lin" valueType="num">
                                      <p:cBhvr additive="base">
                                        <p:cTn id="8" dur="2000" fill="hold"/>
                                        <p:tgtEl>
                                          <p:spTgt spid="21"/>
                                        </p:tgtEl>
                                        <p:attrNameLst>
                                          <p:attrName>ppt_y</p:attrName>
                                        </p:attrNameLst>
                                      </p:cBhvr>
                                      <p:tavLst>
                                        <p:tav tm="0">
                                          <p:val>
                                            <p:strVal val="#ppt_y"/>
                                          </p:val>
                                        </p:tav>
                                        <p:tav tm="100000">
                                          <p:val>
                                            <p:strVal val="#ppt_y"/>
                                          </p:val>
                                        </p:tav>
                                      </p:tavLst>
                                    </p:anim>
                                  </p:childTnLst>
                                </p:cTn>
                              </p:par>
                              <p:par>
                                <p:cTn id="9" presetID="7" presetClass="entr" presetSubtype="8"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2000" fill="hold"/>
                                        <p:tgtEl>
                                          <p:spTgt spid="22"/>
                                        </p:tgtEl>
                                        <p:attrNameLst>
                                          <p:attrName>ppt_x</p:attrName>
                                        </p:attrNameLst>
                                      </p:cBhvr>
                                      <p:tavLst>
                                        <p:tav tm="0">
                                          <p:val>
                                            <p:strVal val="0-#ppt_w/2"/>
                                          </p:val>
                                        </p:tav>
                                        <p:tav tm="100000">
                                          <p:val>
                                            <p:strVal val="#ppt_x"/>
                                          </p:val>
                                        </p:tav>
                                      </p:tavLst>
                                    </p:anim>
                                    <p:anim calcmode="lin" valueType="num">
                                      <p:cBhvr additive="base">
                                        <p:cTn id="12" dur="2000" fill="hold"/>
                                        <p:tgtEl>
                                          <p:spTgt spid="22"/>
                                        </p:tgtEl>
                                        <p:attrNameLst>
                                          <p:attrName>ppt_y</p:attrName>
                                        </p:attrNameLst>
                                      </p:cBhvr>
                                      <p:tavLst>
                                        <p:tav tm="0">
                                          <p:val>
                                            <p:strVal val="#ppt_y"/>
                                          </p:val>
                                        </p:tav>
                                        <p:tav tm="100000">
                                          <p:val>
                                            <p:strVal val="#ppt_y"/>
                                          </p:val>
                                        </p:tav>
                                      </p:tavLst>
                                    </p:anim>
                                  </p:childTnLst>
                                </p:cTn>
                              </p:par>
                              <p:par>
                                <p:cTn id="13" presetID="7" presetClass="entr" presetSubtype="8" fill="hold" nodeType="with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2000" fill="hold"/>
                                        <p:tgtEl>
                                          <p:spTgt spid="23"/>
                                        </p:tgtEl>
                                        <p:attrNameLst>
                                          <p:attrName>ppt_x</p:attrName>
                                        </p:attrNameLst>
                                      </p:cBhvr>
                                      <p:tavLst>
                                        <p:tav tm="0">
                                          <p:val>
                                            <p:strVal val="0-#ppt_w/2"/>
                                          </p:val>
                                        </p:tav>
                                        <p:tav tm="100000">
                                          <p:val>
                                            <p:strVal val="#ppt_x"/>
                                          </p:val>
                                        </p:tav>
                                      </p:tavLst>
                                    </p:anim>
                                    <p:anim calcmode="lin" valueType="num">
                                      <p:cBhvr additive="base">
                                        <p:cTn id="16" dur="2000" fill="hold"/>
                                        <p:tgtEl>
                                          <p:spTgt spid="23"/>
                                        </p:tgtEl>
                                        <p:attrNameLst>
                                          <p:attrName>ppt_y</p:attrName>
                                        </p:attrNameLst>
                                      </p:cBhvr>
                                      <p:tavLst>
                                        <p:tav tm="0">
                                          <p:val>
                                            <p:strVal val="#ppt_y"/>
                                          </p:val>
                                        </p:tav>
                                        <p:tav tm="100000">
                                          <p:val>
                                            <p:strVal val="#ppt_y"/>
                                          </p:val>
                                        </p:tav>
                                      </p:tavLst>
                                    </p:anim>
                                  </p:childTnLst>
                                </p:cTn>
                              </p:par>
                              <p:par>
                                <p:cTn id="17" presetID="7" presetClass="entr" presetSubtype="2"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2000" fill="hold"/>
                                        <p:tgtEl>
                                          <p:spTgt spid="24"/>
                                        </p:tgtEl>
                                        <p:attrNameLst>
                                          <p:attrName>ppt_x</p:attrName>
                                        </p:attrNameLst>
                                      </p:cBhvr>
                                      <p:tavLst>
                                        <p:tav tm="0">
                                          <p:val>
                                            <p:strVal val="1+#ppt_w/2"/>
                                          </p:val>
                                        </p:tav>
                                        <p:tav tm="100000">
                                          <p:val>
                                            <p:strVal val="#ppt_x"/>
                                          </p:val>
                                        </p:tav>
                                      </p:tavLst>
                                    </p:anim>
                                    <p:anim calcmode="lin" valueType="num">
                                      <p:cBhvr additive="base">
                                        <p:cTn id="20" dur="2000" fill="hold"/>
                                        <p:tgtEl>
                                          <p:spTgt spid="24"/>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5" presetClass="exit" presetSubtype="10" fill="hold" nodeType="afterEffect">
                                  <p:stCondLst>
                                    <p:cond delay="0"/>
                                  </p:stCondLst>
                                  <p:childTnLst>
                                    <p:animEffect transition="out" filter="checkerboard(across)">
                                      <p:cBhvr>
                                        <p:cTn id="23" dur="2000"/>
                                        <p:tgtEl>
                                          <p:spTgt spid="21"/>
                                        </p:tgtEl>
                                      </p:cBhvr>
                                    </p:animEffect>
                                    <p:set>
                                      <p:cBhvr>
                                        <p:cTn id="24" dur="1" fill="hold">
                                          <p:stCondLst>
                                            <p:cond delay="1999"/>
                                          </p:stCondLst>
                                        </p:cTn>
                                        <p:tgtEl>
                                          <p:spTgt spid="21"/>
                                        </p:tgtEl>
                                        <p:attrNameLst>
                                          <p:attrName>style.visibility</p:attrName>
                                        </p:attrNameLst>
                                      </p:cBhvr>
                                      <p:to>
                                        <p:strVal val="hidden"/>
                                      </p:to>
                                    </p:set>
                                  </p:childTnLst>
                                </p:cTn>
                              </p:par>
                              <p:par>
                                <p:cTn id="25" presetID="5" presetClass="exit" presetSubtype="10" fill="hold" nodeType="withEffect">
                                  <p:stCondLst>
                                    <p:cond delay="0"/>
                                  </p:stCondLst>
                                  <p:childTnLst>
                                    <p:animEffect transition="out" filter="checkerboard(across)">
                                      <p:cBhvr>
                                        <p:cTn id="26" dur="2000"/>
                                        <p:tgtEl>
                                          <p:spTgt spid="22"/>
                                        </p:tgtEl>
                                      </p:cBhvr>
                                    </p:animEffect>
                                    <p:set>
                                      <p:cBhvr>
                                        <p:cTn id="27" dur="1" fill="hold">
                                          <p:stCondLst>
                                            <p:cond delay="1999"/>
                                          </p:stCondLst>
                                        </p:cTn>
                                        <p:tgtEl>
                                          <p:spTgt spid="22"/>
                                        </p:tgtEl>
                                        <p:attrNameLst>
                                          <p:attrName>style.visibility</p:attrName>
                                        </p:attrNameLst>
                                      </p:cBhvr>
                                      <p:to>
                                        <p:strVal val="hidden"/>
                                      </p:to>
                                    </p:set>
                                  </p:childTnLst>
                                </p:cTn>
                              </p:par>
                              <p:par>
                                <p:cTn id="28" presetID="5" presetClass="exit" presetSubtype="10" fill="hold" nodeType="withEffect">
                                  <p:stCondLst>
                                    <p:cond delay="0"/>
                                  </p:stCondLst>
                                  <p:childTnLst>
                                    <p:animEffect transition="out" filter="checkerboard(across)">
                                      <p:cBhvr>
                                        <p:cTn id="29" dur="2000"/>
                                        <p:tgtEl>
                                          <p:spTgt spid="24"/>
                                        </p:tgtEl>
                                      </p:cBhvr>
                                    </p:animEffect>
                                    <p:set>
                                      <p:cBhvr>
                                        <p:cTn id="30" dur="1" fill="hold">
                                          <p:stCondLst>
                                            <p:cond delay="1999"/>
                                          </p:stCondLst>
                                        </p:cTn>
                                        <p:tgtEl>
                                          <p:spTgt spid="24"/>
                                        </p:tgtEl>
                                        <p:attrNameLst>
                                          <p:attrName>style.visibility</p:attrName>
                                        </p:attrNameLst>
                                      </p:cBhvr>
                                      <p:to>
                                        <p:strVal val="hidden"/>
                                      </p:to>
                                    </p:set>
                                  </p:childTnLst>
                                </p:cTn>
                              </p:par>
                              <p:par>
                                <p:cTn id="31" presetID="5" presetClass="exit" presetSubtype="10" fill="hold" nodeType="withEffect">
                                  <p:stCondLst>
                                    <p:cond delay="0"/>
                                  </p:stCondLst>
                                  <p:childTnLst>
                                    <p:animEffect transition="out" filter="checkerboard(across)">
                                      <p:cBhvr>
                                        <p:cTn id="32" dur="2000"/>
                                        <p:tgtEl>
                                          <p:spTgt spid="23"/>
                                        </p:tgtEl>
                                      </p:cBhvr>
                                    </p:animEffect>
                                    <p:set>
                                      <p:cBhvr>
                                        <p:cTn id="33" dur="1" fill="hold">
                                          <p:stCondLst>
                                            <p:cond delay="1999"/>
                                          </p:stCondLst>
                                        </p:cTn>
                                        <p:tgtEl>
                                          <p:spTgt spid="23"/>
                                        </p:tgtEl>
                                        <p:attrNameLst>
                                          <p:attrName>style.visibility</p:attrName>
                                        </p:attrNameLst>
                                      </p:cBhvr>
                                      <p:to>
                                        <p:strVal val="hidden"/>
                                      </p:to>
                                    </p:set>
                                  </p:childTnLst>
                                </p:cTn>
                              </p:par>
                              <p:par>
                                <p:cTn id="34" presetID="6" presetClass="entr" presetSubtype="32" fill="hold" nodeType="with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circle(out)">
                                      <p:cBhvr>
                                        <p:cTn id="36" dur="2000"/>
                                        <p:tgtEl>
                                          <p:spTgt spid="20"/>
                                        </p:tgtEl>
                                      </p:cBhvr>
                                    </p:animEffect>
                                  </p:childTnLst>
                                </p:cTn>
                              </p:par>
                              <p:par>
                                <p:cTn id="37" presetID="50" presetClass="entr" presetSubtype="0" decel="100000" fill="hold" nodeType="with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p:cTn id="39" dur="2000" fill="hold"/>
                                        <p:tgtEl>
                                          <p:spTgt spid="20"/>
                                        </p:tgtEl>
                                        <p:attrNameLst>
                                          <p:attrName>ppt_w</p:attrName>
                                        </p:attrNameLst>
                                      </p:cBhvr>
                                      <p:tavLst>
                                        <p:tav tm="0">
                                          <p:val>
                                            <p:strVal val="#ppt_w+.3"/>
                                          </p:val>
                                        </p:tav>
                                        <p:tav tm="100000">
                                          <p:val>
                                            <p:strVal val="#ppt_w"/>
                                          </p:val>
                                        </p:tav>
                                      </p:tavLst>
                                    </p:anim>
                                    <p:anim calcmode="lin" valueType="num">
                                      <p:cBhvr>
                                        <p:cTn id="40" dur="2000" fill="hold"/>
                                        <p:tgtEl>
                                          <p:spTgt spid="20"/>
                                        </p:tgtEl>
                                        <p:attrNameLst>
                                          <p:attrName>ppt_h</p:attrName>
                                        </p:attrNameLst>
                                      </p:cBhvr>
                                      <p:tavLst>
                                        <p:tav tm="0">
                                          <p:val>
                                            <p:strVal val="#ppt_h"/>
                                          </p:val>
                                        </p:tav>
                                        <p:tav tm="100000">
                                          <p:val>
                                            <p:strVal val="#ppt_h"/>
                                          </p:val>
                                        </p:tav>
                                      </p:tavLst>
                                    </p:anim>
                                    <p:animEffect transition="in" filter="fade">
                                      <p:cBhvr>
                                        <p:cTn id="41" dur="2000"/>
                                        <p:tgtEl>
                                          <p:spTgt spid="20"/>
                                        </p:tgtEl>
                                      </p:cBhvr>
                                    </p:animEffect>
                                  </p:childTnLst>
                                </p:cTn>
                              </p:par>
                            </p:childTnLst>
                          </p:cTn>
                        </p:par>
                        <p:par>
                          <p:cTn id="42" fill="hold">
                            <p:stCondLst>
                              <p:cond delay="40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27"/>
                                        </p:tgtEl>
                                        <p:attrNameLst>
                                          <p:attrName>style.visibility</p:attrName>
                                        </p:attrNameLst>
                                      </p:cBhvr>
                                      <p:to>
                                        <p:strVal val="visible"/>
                                      </p:to>
                                    </p:set>
                                    <p:animEffect transition="in" filter="fade">
                                      <p:cBhvr>
                                        <p:cTn id="45" dur="1000"/>
                                        <p:tgtEl>
                                          <p:spTgt spid="27"/>
                                        </p:tgtEl>
                                      </p:cBhvr>
                                    </p:animEffect>
                                    <p:anim calcmode="lin" valueType="num">
                                      <p:cBhvr>
                                        <p:cTn id="46" dur="1000" fill="hold"/>
                                        <p:tgtEl>
                                          <p:spTgt spid="27"/>
                                        </p:tgtEl>
                                        <p:attrNameLst>
                                          <p:attrName>ppt_x</p:attrName>
                                        </p:attrNameLst>
                                      </p:cBhvr>
                                      <p:tavLst>
                                        <p:tav tm="0">
                                          <p:val>
                                            <p:strVal val="#ppt_x-.1"/>
                                          </p:val>
                                        </p:tav>
                                        <p:tav tm="100000">
                                          <p:val>
                                            <p:strVal val="#ppt_x"/>
                                          </p:val>
                                        </p:tav>
                                      </p:tavLst>
                                    </p:anim>
                                    <p:anim calcmode="lin" valueType="num">
                                      <p:cBhvr>
                                        <p:cTn id="47" dur="1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5787458138_072fcc8c0b_b.jpg"/>
          <p:cNvPicPr>
            <a:picLocks noGrp="1" noChangeAspect="1"/>
          </p:cNvPicPr>
          <p:nvPr>
            <p:ph idx="1"/>
          </p:nvPr>
        </p:nvPicPr>
        <p:blipFill>
          <a:blip r:embed="rId2" cstate="print"/>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0"/>
            <a:ext cx="45719" cy="3809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6" name="5 Rectángulo"/>
          <p:cNvSpPr/>
          <p:nvPr/>
        </p:nvSpPr>
        <p:spPr>
          <a:xfrm flipH="1">
            <a:off x="10501322" y="6131742"/>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7" name="6 Rectángulo redondeado"/>
          <p:cNvSpPr/>
          <p:nvPr/>
        </p:nvSpPr>
        <p:spPr>
          <a:xfrm flipH="1">
            <a:off x="-428660" y="0"/>
            <a:ext cx="71439" cy="5715000"/>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8" name="7 Rectángulo"/>
          <p:cNvSpPr/>
          <p:nvPr/>
        </p:nvSpPr>
        <p:spPr>
          <a:xfrm flipH="1" flipV="1">
            <a:off x="11312923" y="607217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9" name="8 Rectángulo redondeado"/>
          <p:cNvSpPr/>
          <p:nvPr/>
        </p:nvSpPr>
        <p:spPr>
          <a:xfrm flipH="1" flipV="1">
            <a:off x="10644230" y="357170"/>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0" name="9 Rectángulo redondeado"/>
          <p:cNvSpPr/>
          <p:nvPr/>
        </p:nvSpPr>
        <p:spPr>
          <a:xfrm flipH="1">
            <a:off x="-214346" y="-416742"/>
            <a:ext cx="9144000" cy="178575"/>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1" name="10 Rectángulo redondeado"/>
          <p:cNvSpPr/>
          <p:nvPr/>
        </p:nvSpPr>
        <p:spPr>
          <a:xfrm>
            <a:off x="928662" y="11191933"/>
            <a:ext cx="71438" cy="59492"/>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2" name="11 Rectángulo redondeado"/>
          <p:cNvSpPr/>
          <p:nvPr/>
        </p:nvSpPr>
        <p:spPr>
          <a:xfrm>
            <a:off x="-1143040" y="4941108"/>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4" name="13 Rectángulo redondeado"/>
          <p:cNvSpPr/>
          <p:nvPr/>
        </p:nvSpPr>
        <p:spPr>
          <a:xfrm flipV="1">
            <a:off x="2428860" y="6786550"/>
            <a:ext cx="142876" cy="119103"/>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7" name="16 Rectángulo redondeado"/>
          <p:cNvSpPr/>
          <p:nvPr/>
        </p:nvSpPr>
        <p:spPr>
          <a:xfrm flipV="1">
            <a:off x="6143636" y="10834703"/>
            <a:ext cx="214314" cy="38099"/>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pic>
        <p:nvPicPr>
          <p:cNvPr id="20" name="19 Imagen" descr="Imagen37.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1" name="20 Elipse"/>
          <p:cNvSpPr/>
          <p:nvPr/>
        </p:nvSpPr>
        <p:spPr>
          <a:xfrm>
            <a:off x="0" y="0"/>
            <a:ext cx="9144000" cy="5715000"/>
          </a:xfrm>
          <a:prstGeom prst="ellipse">
            <a:avLst/>
          </a:prstGeom>
          <a:solidFill>
            <a:schemeClr val="accent5">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22" name="21 Elipse"/>
          <p:cNvSpPr/>
          <p:nvPr/>
        </p:nvSpPr>
        <p:spPr>
          <a:xfrm>
            <a:off x="0" y="0"/>
            <a:ext cx="9144000" cy="5715000"/>
          </a:xfrm>
          <a:prstGeom prst="ellipse">
            <a:avLst/>
          </a:prstGeom>
          <a:solidFill>
            <a:schemeClr val="bg2">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27" name="26 CuadroTexto"/>
          <p:cNvSpPr txBox="1"/>
          <p:nvPr/>
        </p:nvSpPr>
        <p:spPr>
          <a:xfrm>
            <a:off x="684213" y="4873625"/>
            <a:ext cx="76327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Estos barcos llevan radares para detectar los bancos de peces y así, la dirección y la velocidad en la cual se desplazan.</a:t>
            </a:r>
          </a:p>
        </p:txBody>
      </p:sp>
    </p:spTree>
  </p:cSld>
  <p:clrMapOvr>
    <a:masterClrMapping/>
  </p:clrMapOvr>
  <mc:AlternateContent xmlns:mc="http://schemas.openxmlformats.org/markup-compatibility/2006">
    <mc:Choice xmlns:p14="http://schemas.microsoft.com/office/powerpoint/2010/main" Requires="p14">
      <p:transition spd="slow" p14:dur="2250" advTm="18000">
        <p14:conveyor dir="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22"/>
                                        </p:tgtEl>
                                      </p:cBhvr>
                                    </p:animEffect>
                                    <p:set>
                                      <p:cBhvr>
                                        <p:cTn id="7" dur="1" fill="hold">
                                          <p:stCondLst>
                                            <p:cond delay="2999"/>
                                          </p:stCondLst>
                                        </p:cTn>
                                        <p:tgtEl>
                                          <p:spTgt spid="22"/>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21"/>
                                        </p:tgtEl>
                                      </p:cBhvr>
                                    </p:animEffect>
                                    <p:set>
                                      <p:cBhvr>
                                        <p:cTn id="10" dur="1" fill="hold">
                                          <p:stCondLst>
                                            <p:cond delay="2999"/>
                                          </p:stCondLst>
                                        </p:cTn>
                                        <p:tgtEl>
                                          <p:spTgt spid="21"/>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circle(out)">
                                      <p:cBhvr>
                                        <p:cTn id="13" dur="3000"/>
                                        <p:tgtEl>
                                          <p:spTgt spid="20"/>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p:cTn id="16" dur="3000" fill="hold"/>
                                        <p:tgtEl>
                                          <p:spTgt spid="20"/>
                                        </p:tgtEl>
                                        <p:attrNameLst>
                                          <p:attrName>ppt_w</p:attrName>
                                        </p:attrNameLst>
                                      </p:cBhvr>
                                      <p:tavLst>
                                        <p:tav tm="0">
                                          <p:val>
                                            <p:strVal val="#ppt_w+.3"/>
                                          </p:val>
                                        </p:tav>
                                        <p:tav tm="100000">
                                          <p:val>
                                            <p:strVal val="#ppt_w"/>
                                          </p:val>
                                        </p:tav>
                                      </p:tavLst>
                                    </p:anim>
                                    <p:anim calcmode="lin" valueType="num">
                                      <p:cBhvr>
                                        <p:cTn id="17" dur="3000" fill="hold"/>
                                        <p:tgtEl>
                                          <p:spTgt spid="20"/>
                                        </p:tgtEl>
                                        <p:attrNameLst>
                                          <p:attrName>ppt_h</p:attrName>
                                        </p:attrNameLst>
                                      </p:cBhvr>
                                      <p:tavLst>
                                        <p:tav tm="0">
                                          <p:val>
                                            <p:strVal val="#ppt_h"/>
                                          </p:val>
                                        </p:tav>
                                        <p:tav tm="100000">
                                          <p:val>
                                            <p:strVal val="#ppt_h"/>
                                          </p:val>
                                        </p:tav>
                                      </p:tavLst>
                                    </p:anim>
                                    <p:animEffect transition="in" filter="fade">
                                      <p:cBhvr>
                                        <p:cTn id="18" dur="3000"/>
                                        <p:tgtEl>
                                          <p:spTgt spid="20"/>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27"/>
                                        </p:tgtEl>
                                        <p:attrNameLst>
                                          <p:attrName>style.visibility</p:attrName>
                                        </p:attrNameLst>
                                      </p:cBhvr>
                                      <p:to>
                                        <p:strVal val="visible"/>
                                      </p:to>
                                    </p:set>
                                    <p:animEffect transition="in" filter="fade">
                                      <p:cBhvr>
                                        <p:cTn id="22" dur="1000"/>
                                        <p:tgtEl>
                                          <p:spTgt spid="27"/>
                                        </p:tgtEl>
                                      </p:cBhvr>
                                    </p:animEffect>
                                    <p:anim calcmode="lin" valueType="num">
                                      <p:cBhvr>
                                        <p:cTn id="23" dur="1000" fill="hold"/>
                                        <p:tgtEl>
                                          <p:spTgt spid="27"/>
                                        </p:tgtEl>
                                        <p:attrNameLst>
                                          <p:attrName>ppt_x</p:attrName>
                                        </p:attrNameLst>
                                      </p:cBhvr>
                                      <p:tavLst>
                                        <p:tav tm="0">
                                          <p:val>
                                            <p:strVal val="#ppt_x-.1"/>
                                          </p:val>
                                        </p:tav>
                                        <p:tav tm="100000">
                                          <p:val>
                                            <p:strVal val="#ppt_x"/>
                                          </p:val>
                                        </p:tav>
                                      </p:tavLst>
                                    </p:anim>
                                    <p:anim calcmode="lin" valueType="num">
                                      <p:cBhvr>
                                        <p:cTn id="24" dur="1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Ana María\Escritorio\176313.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5842" name="Picture 2" descr="C:\Documents and Settings\Ana María\Escritorio\BETWEE~1.jpg"/>
          <p:cNvPicPr>
            <a:picLocks noChangeAspect="1" noChangeArrowheads="1"/>
          </p:cNvPicPr>
          <p:nvPr/>
        </p:nvPicPr>
        <p:blipFill>
          <a:blip r:embed="rId2" cstate="print"/>
          <a:srcRect/>
          <a:stretch>
            <a:fillRect/>
          </a:stretch>
        </p:blipFill>
        <p:spPr bwMode="auto">
          <a:xfrm>
            <a:off x="11113" y="0"/>
            <a:ext cx="913288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2" descr="C:\Documents and Settings\Ana María\Escritorio\BETWEE~1.jpg"/>
          <p:cNvPicPr>
            <a:picLocks noChangeAspect="1" noChangeArrowheads="1"/>
          </p:cNvPicPr>
          <p:nvPr/>
        </p:nvPicPr>
        <p:blipFill>
          <a:blip r:embed="rId2" cstate="print"/>
          <a:srcRect/>
          <a:stretch>
            <a:fillRect/>
          </a:stretch>
        </p:blipFill>
        <p:spPr bwMode="auto">
          <a:xfrm>
            <a:off x="11113" y="0"/>
            <a:ext cx="913288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mc:AlternateContent xmlns:mc="http://schemas.openxmlformats.org/markup-compatibility/2006">
    <mc:Choice xmlns:p14="http://schemas.microsoft.com/office/powerpoint/2010/main" Requires="p14">
      <p:transition spd="slow" p14:dur="2250" advTm="8000">
        <p14:ferris dir="l"/>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lide(fromRight)">
                                      <p:cBhvr>
                                        <p:cTn id="7" dur="3500"/>
                                        <p:tgtEl>
                                          <p:spTgt spid="3"/>
                                        </p:tgtEl>
                                      </p:cBhvr>
                                    </p:animEffect>
                                  </p:childTnLst>
                                </p:cTn>
                              </p:par>
                              <p:par>
                                <p:cTn id="8" presetID="2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4000" fill="hold"/>
                                        <p:tgtEl>
                                          <p:spTgt spid="3"/>
                                        </p:tgtEl>
                                        <p:attrNameLst>
                                          <p:attrName>ppt_w</p:attrName>
                                        </p:attrNameLst>
                                      </p:cBhvr>
                                      <p:tavLst>
                                        <p:tav tm="0">
                                          <p:val>
                                            <p:fltVal val="0"/>
                                          </p:val>
                                        </p:tav>
                                        <p:tav tm="100000">
                                          <p:val>
                                            <p:strVal val="#ppt_w"/>
                                          </p:val>
                                        </p:tav>
                                      </p:tavLst>
                                    </p:anim>
                                    <p:anim calcmode="lin" valueType="num">
                                      <p:cBhvr>
                                        <p:cTn id="11" dur="4000" fill="hold"/>
                                        <p:tgtEl>
                                          <p:spTgt spid="3"/>
                                        </p:tgtEl>
                                        <p:attrNameLst>
                                          <p:attrName>ppt_h</p:attrName>
                                        </p:attrNameLst>
                                      </p:cBhvr>
                                      <p:tavLst>
                                        <p:tav tm="0">
                                          <p:val>
                                            <p:fltVal val="0"/>
                                          </p:val>
                                        </p:tav>
                                        <p:tav tm="100000">
                                          <p:val>
                                            <p:strVal val="#ppt_h"/>
                                          </p:val>
                                        </p:tav>
                                      </p:tavLst>
                                    </p:anim>
                                  </p:childTnLst>
                                </p:cTn>
                              </p:par>
                              <p:par>
                                <p:cTn id="12" presetID="3" presetClass="exit" presetSubtype="5" fill="hold" nodeType="withEffect">
                                  <p:stCondLst>
                                    <p:cond delay="0"/>
                                  </p:stCondLst>
                                  <p:childTnLst>
                                    <p:animEffect transition="out" filter="blinds(vertical)">
                                      <p:cBhvr>
                                        <p:cTn id="13" dur="4000"/>
                                        <p:tgtEl>
                                          <p:spTgt spid="35842"/>
                                        </p:tgtEl>
                                      </p:cBhvr>
                                    </p:animEffect>
                                    <p:set>
                                      <p:cBhvr>
                                        <p:cTn id="14" dur="1" fill="hold">
                                          <p:stCondLst>
                                            <p:cond delay="3999"/>
                                          </p:stCondLst>
                                        </p:cTn>
                                        <p:tgtEl>
                                          <p:spTgt spid="35842"/>
                                        </p:tgtEl>
                                        <p:attrNameLst>
                                          <p:attrName>style.visibility</p:attrName>
                                        </p:attrNameLst>
                                      </p:cBhvr>
                                      <p:to>
                                        <p:strVal val="hidden"/>
                                      </p:to>
                                    </p:set>
                                  </p:childTnLst>
                                </p:cTn>
                              </p:par>
                              <p:par>
                                <p:cTn id="15" presetID="3" presetClass="exit" presetSubtype="10" fill="hold" nodeType="withEffect">
                                  <p:stCondLst>
                                    <p:cond delay="0"/>
                                  </p:stCondLst>
                                  <p:childTnLst>
                                    <p:animEffect transition="out" filter="blinds(horizontal)">
                                      <p:cBhvr>
                                        <p:cTn id="16" dur="4000"/>
                                        <p:tgtEl>
                                          <p:spTgt spid="4"/>
                                        </p:tgtEl>
                                      </p:cBhvr>
                                    </p:animEffect>
                                    <p:set>
                                      <p:cBhvr>
                                        <p:cTn id="17" dur="1" fill="hold">
                                          <p:stCondLst>
                                            <p:cond delay="3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Ana María\Escritorio\arbolfloreado.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2" descr="C:\Documents and Settings\Ana María\Escritorio\arbolfloreado.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mc:AlternateContent xmlns:mc="http://schemas.openxmlformats.org/markup-compatibility/2006">
    <mc:Choice xmlns:p14="http://schemas.microsoft.com/office/powerpoint/2010/main" Requires="p14">
      <p:transition spd="slow" p14:dur="2250" advTm="8000">
        <p14:ferris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21" presetClass="entr" presetSubtype="4" fill="hold" nodeType="withEffect">
                                  <p:stCondLst>
                                    <p:cond delay="0"/>
                                  </p:stCondLst>
                                  <p:childTnLst>
                                    <p:set>
                                      <p:cBhvr>
                                        <p:cTn id="9" dur="1" fill="hold">
                                          <p:stCondLst>
                                            <p:cond delay="0"/>
                                          </p:stCondLst>
                                        </p:cTn>
                                        <p:tgtEl>
                                          <p:spTgt spid="9218"/>
                                        </p:tgtEl>
                                        <p:attrNameLst>
                                          <p:attrName>style.visibility</p:attrName>
                                        </p:attrNameLst>
                                      </p:cBhvr>
                                      <p:to>
                                        <p:strVal val="visible"/>
                                      </p:to>
                                    </p:set>
                                    <p:animEffect transition="in" filter="wheel(4)">
                                      <p:cBhvr>
                                        <p:cTn id="10" dur="4000"/>
                                        <p:tgtEl>
                                          <p:spTgt spid="9218"/>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9218"/>
                                        </p:tgtEl>
                                        <p:attrNameLst>
                                          <p:attrName>style.visibility</p:attrName>
                                        </p:attrNameLst>
                                      </p:cBhvr>
                                      <p:to>
                                        <p:strVal val="visible"/>
                                      </p:to>
                                    </p:set>
                                    <p:anim calcmode="lin" valueType="num">
                                      <p:cBhvr>
                                        <p:cTn id="13" dur="4000" fill="hold"/>
                                        <p:tgtEl>
                                          <p:spTgt spid="9218"/>
                                        </p:tgtEl>
                                        <p:attrNameLst>
                                          <p:attrName>ppt_w</p:attrName>
                                        </p:attrNameLst>
                                      </p:cBhvr>
                                      <p:tavLst>
                                        <p:tav tm="0">
                                          <p:val>
                                            <p:strVal val="#ppt_w+.3"/>
                                          </p:val>
                                        </p:tav>
                                        <p:tav tm="100000">
                                          <p:val>
                                            <p:strVal val="#ppt_w"/>
                                          </p:val>
                                        </p:tav>
                                      </p:tavLst>
                                    </p:anim>
                                    <p:anim calcmode="lin" valueType="num">
                                      <p:cBhvr>
                                        <p:cTn id="14" dur="4000" fill="hold"/>
                                        <p:tgtEl>
                                          <p:spTgt spid="9218"/>
                                        </p:tgtEl>
                                        <p:attrNameLst>
                                          <p:attrName>ppt_h</p:attrName>
                                        </p:attrNameLst>
                                      </p:cBhvr>
                                      <p:tavLst>
                                        <p:tav tm="0">
                                          <p:val>
                                            <p:strVal val="#ppt_h"/>
                                          </p:val>
                                        </p:tav>
                                        <p:tav tm="100000">
                                          <p:val>
                                            <p:strVal val="#ppt_h"/>
                                          </p:val>
                                        </p:tav>
                                      </p:tavLst>
                                    </p:anim>
                                    <p:animEffect transition="in" filter="fade">
                                      <p:cBhvr>
                                        <p:cTn id="15" dur="40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1126_145410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01126_145410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01126_145410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8000">
        <p15:prstTrans prst="fallOve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4000"/>
                                        <p:tgtEl>
                                          <p:spTgt spid="6"/>
                                        </p:tgtEl>
                                      </p:cBhvr>
                                    </p:animEffec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4000"/>
                                        <p:tgtEl>
                                          <p:spTgt spid="5"/>
                                        </p:tgtEl>
                                      </p:cBhvr>
                                    </p:animEffect>
                                  </p:childTnLst>
                                </p:cTn>
                              </p:par>
                              <p:par>
                                <p:cTn id="11" presetID="1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in)">
                                      <p:cBhvr>
                                        <p:cTn id="13" dur="4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4000" fill="hold"/>
                                        <p:tgtEl>
                                          <p:spTgt spid="6"/>
                                        </p:tgtEl>
                                        <p:attrNameLst>
                                          <p:attrName>ppt_w</p:attrName>
                                        </p:attrNameLst>
                                      </p:cBhvr>
                                      <p:tavLst>
                                        <p:tav tm="0">
                                          <p:val>
                                            <p:strVal val="4/3*#ppt_w"/>
                                          </p:val>
                                        </p:tav>
                                        <p:tav tm="100000">
                                          <p:val>
                                            <p:strVal val="#ppt_w"/>
                                          </p:val>
                                        </p:tav>
                                      </p:tavLst>
                                    </p:anim>
                                    <p:anim calcmode="lin" valueType="num">
                                      <p:cBhvr>
                                        <p:cTn id="17" dur="400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arz-a27327550.jpg"/>
          <p:cNvPicPr>
            <a:picLocks noChangeAspect="1"/>
          </p:cNvPicPr>
          <p:nvPr/>
        </p:nvPicPr>
        <p:blipFill>
          <a:blip r:embed="rId2" cstate="print"/>
          <a:srcRect/>
          <a:stretch>
            <a:fillRect/>
          </a:stretch>
        </p:blipFill>
        <p:spPr bwMode="auto">
          <a:xfrm>
            <a:off x="1835150" y="0"/>
            <a:ext cx="54737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835150" cy="5715000"/>
          </a:xfrm>
          <a:prstGeom prst="rect">
            <a:avLst/>
          </a:prstGeom>
          <a:solidFill>
            <a:schemeClr val="accent5">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6" name="5 Rectángulo"/>
          <p:cNvSpPr/>
          <p:nvPr/>
        </p:nvSpPr>
        <p:spPr>
          <a:xfrm>
            <a:off x="7308850" y="0"/>
            <a:ext cx="1835150" cy="5715000"/>
          </a:xfrm>
          <a:prstGeom prst="rect">
            <a:avLst/>
          </a:prstGeom>
          <a:solidFill>
            <a:schemeClr val="accent5">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7" name="6 Rectángulo"/>
          <p:cNvSpPr/>
          <p:nvPr/>
        </p:nvSpPr>
        <p:spPr>
          <a:xfrm>
            <a:off x="1835150" y="0"/>
            <a:ext cx="5473700" cy="5715000"/>
          </a:xfrm>
          <a:prstGeom prst="rect">
            <a:avLst/>
          </a:prstGeom>
          <a:solidFill>
            <a:schemeClr val="bg2">
              <a:lumMod val="20000"/>
              <a:lumOff val="8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50182" name="Rectangle 13"/>
          <p:cNvSpPr>
            <a:spLocks noChangeArrowheads="1"/>
          </p:cNvSpPr>
          <p:nvPr/>
        </p:nvSpPr>
        <p:spPr bwMode="auto">
          <a:xfrm>
            <a:off x="-3176588" y="-609600"/>
            <a:ext cx="279400" cy="615950"/>
          </a:xfrm>
          <a:prstGeom prst="rect">
            <a:avLst/>
          </a:prstGeom>
          <a:noFill/>
          <a:ln w="9525">
            <a:noFill/>
            <a:miter lim="800000"/>
            <a:headEnd/>
            <a:tailEnd/>
          </a:ln>
        </p:spPr>
        <p:txBody>
          <a:bodyPr wrap="none" lIns="0" tIns="0" rIns="0" bIns="0" anchor="ctr">
            <a:spAutoFit/>
          </a:bodyPr>
          <a:lstStyle/>
          <a:p>
            <a:r>
              <a:rPr lang="es-ES" sz="1100"/>
              <a:t/>
            </a:r>
            <a:br>
              <a:rPr lang="es-ES" sz="1100"/>
            </a:br>
            <a:r>
              <a:rPr lang="es-ES"/>
              <a:t/>
            </a:r>
            <a:br>
              <a:rPr lang="es-ES"/>
            </a:br>
            <a:r>
              <a:rPr lang="es-ES" sz="1000">
                <a:solidFill>
                  <a:srgbClr val="323131"/>
                </a:solidFill>
                <a:latin typeface="Tahoma" pitchFamily="34" charset="0"/>
                <a:cs typeface="Tahoma" pitchFamily="34" charset="0"/>
              </a:rPr>
              <a:t>      </a:t>
            </a:r>
            <a:r>
              <a:rPr lang="es-ES" sz="1100"/>
              <a:t> </a:t>
            </a:r>
            <a:endParaRPr lang="es-ES" sz="1000">
              <a:solidFill>
                <a:srgbClr val="323131"/>
              </a:solidFill>
              <a:latin typeface="Tahoma" pitchFamily="34" charset="0"/>
              <a:cs typeface="Tahoma" pitchFamily="34" charset="0"/>
            </a:endParaRPr>
          </a:p>
        </p:txBody>
      </p:sp>
      <p:sp>
        <p:nvSpPr>
          <p:cNvPr id="9" name="8 Rectángulo"/>
          <p:cNvSpPr/>
          <p:nvPr/>
        </p:nvSpPr>
        <p:spPr>
          <a:xfrm>
            <a:off x="1835150" y="0"/>
            <a:ext cx="5473700" cy="5715000"/>
          </a:xfrm>
          <a:prstGeom prst="rect">
            <a:avLst/>
          </a:prstGeom>
          <a:solidFill>
            <a:schemeClr val="accent5">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8" name="7 CuadroTexto"/>
          <p:cNvSpPr txBox="1"/>
          <p:nvPr/>
        </p:nvSpPr>
        <p:spPr>
          <a:xfrm>
            <a:off x="2339975" y="4873625"/>
            <a:ext cx="446405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También llevan sonares para medir la importancia de los bancos detectados.</a:t>
            </a:r>
          </a:p>
        </p:txBody>
      </p:sp>
    </p:spTree>
  </p:cSld>
  <p:clrMapOvr>
    <a:masterClrMapping/>
  </p:clrMapOvr>
  <mc:AlternateContent xmlns:mc="http://schemas.openxmlformats.org/markup-compatibility/2006">
    <mc:Choice xmlns:p14="http://schemas.microsoft.com/office/powerpoint/2010/main" Requires="p14">
      <p:transition spd="slow" p14:dur="2000" advTm="14000">
        <p14:prism dir="u"/>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8" presetClass="emph" presetSubtype="0" fill="hold" nodeType="withEffect">
                                  <p:stCondLst>
                                    <p:cond delay="0"/>
                                  </p:stCondLst>
                                  <p:childTnLst>
                                    <p:animRot by="21600000">
                                      <p:cBhvr>
                                        <p:cTn id="12" dur="3000" fill="hold"/>
                                        <p:tgtEl>
                                          <p:spTgt spid="4"/>
                                        </p:tgtEl>
                                        <p:attrNameLst>
                                          <p:attrName>r</p:attrName>
                                        </p:attrNameLst>
                                      </p:cBhvr>
                                    </p:animRot>
                                  </p:childTnLst>
                                </p:cTn>
                              </p:par>
                              <p:par>
                                <p:cTn id="13" presetID="13"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plus(in)">
                                      <p:cBhvr>
                                        <p:cTn id="15" dur="3000"/>
                                        <p:tgtEl>
                                          <p:spTgt spid="4"/>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3000"/>
                                        <p:tgtEl>
                                          <p:spTgt spid="6"/>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horizontal)">
                                      <p:cBhvr>
                                        <p:cTn id="21" dur="3000"/>
                                        <p:tgtEl>
                                          <p:spTgt spid="5"/>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8"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32295004_eaa9803b44_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2732295004_eaa9803b44_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1258888" y="5022850"/>
            <a:ext cx="6913562"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Tienen instalaciones frigoríficas para conservar el pescado a bordo en perfectas condiciones.</a:t>
            </a:r>
          </a:p>
        </p:txBody>
      </p:sp>
    </p:spTree>
  </p:cSld>
  <p:clrMapOvr>
    <a:masterClrMapping/>
  </p:clrMapOvr>
  <mc:AlternateContent xmlns:mc="http://schemas.openxmlformats.org/markup-compatibility/2006">
    <mc:Choice xmlns:p14="http://schemas.microsoft.com/office/powerpoint/2010/main" Requires="p14">
      <p:transition spd="slow" p14:dur="3250" advTm="17000">
        <p14:vortex dir="d"/>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3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1" presetClass="entr" presetSubtype="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8)">
                                      <p:cBhvr>
                                        <p:cTn id="14" dur="3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Ana María\Escritorio\Monte-Choyari-Japón-Paisaje-Montañas-Escénico.jpg"/>
          <p:cNvPicPr>
            <a:picLocks noChangeAspect="1" noChangeArrowheads="1"/>
          </p:cNvPicPr>
          <p:nvPr/>
        </p:nvPicPr>
        <p:blipFill>
          <a:blip r:embed="rId3" cstate="print"/>
          <a:srcRect t="67708"/>
          <a:stretch>
            <a:fillRect/>
          </a:stretch>
        </p:blipFill>
        <p:spPr bwMode="auto">
          <a:xfrm>
            <a:off x="0" y="3870325"/>
            <a:ext cx="9144000" cy="1844675"/>
          </a:xfrm>
          <a:prstGeom prst="rect">
            <a:avLst/>
          </a:prstGeom>
          <a:noFill/>
          <a:ln w="9525">
            <a:noFill/>
            <a:miter lim="800000"/>
            <a:headEnd/>
            <a:tailEnd/>
          </a:ln>
        </p:spPr>
      </p:pic>
      <p:pic>
        <p:nvPicPr>
          <p:cNvPr id="3" name="Picture 2" descr="C:\Documents and Settings\Ana María\Escritorio\Monte-Choyari-Japón-Paisaje-Montañas-Escénico.jpg"/>
          <p:cNvPicPr>
            <a:picLocks noChangeAspect="1" noChangeArrowheads="1"/>
          </p:cNvPicPr>
          <p:nvPr/>
        </p:nvPicPr>
        <p:blipFill>
          <a:blip r:embed="rId3" cstate="print"/>
          <a:srcRect t="33333" b="32291"/>
          <a:stretch>
            <a:fillRect/>
          </a:stretch>
        </p:blipFill>
        <p:spPr bwMode="auto">
          <a:xfrm>
            <a:off x="0" y="1905000"/>
            <a:ext cx="9144000" cy="1965325"/>
          </a:xfrm>
          <a:prstGeom prst="rect">
            <a:avLst/>
          </a:prstGeom>
          <a:noFill/>
          <a:ln w="9525">
            <a:noFill/>
            <a:miter lim="800000"/>
            <a:headEnd/>
            <a:tailEnd/>
          </a:ln>
        </p:spPr>
      </p:pic>
      <p:pic>
        <p:nvPicPr>
          <p:cNvPr id="4" name="Picture 2" descr="C:\Documents and Settings\Ana María\Escritorio\Monte-Choyari-Japón-Paisaje-Montañas-Escénico.jpg"/>
          <p:cNvPicPr>
            <a:picLocks noChangeAspect="1" noChangeArrowheads="1"/>
          </p:cNvPicPr>
          <p:nvPr/>
        </p:nvPicPr>
        <p:blipFill>
          <a:blip r:embed="rId3" cstate="print"/>
          <a:srcRect b="66667"/>
          <a:stretch>
            <a:fillRect/>
          </a:stretch>
        </p:blipFill>
        <p:spPr bwMode="auto">
          <a:xfrm>
            <a:off x="0" y="0"/>
            <a:ext cx="9144000" cy="1905000"/>
          </a:xfrm>
          <a:prstGeom prst="rect">
            <a:avLst/>
          </a:prstGeom>
          <a:noFill/>
          <a:ln w="9525">
            <a:noFill/>
            <a:miter lim="800000"/>
            <a:headEnd/>
            <a:tailEnd/>
          </a:ln>
        </p:spPr>
      </p:pic>
      <p:sp>
        <p:nvSpPr>
          <p:cNvPr id="5" name="4 CuadroTexto"/>
          <p:cNvSpPr txBox="1"/>
          <p:nvPr/>
        </p:nvSpPr>
        <p:spPr>
          <a:xfrm>
            <a:off x="539750" y="4945063"/>
            <a:ext cx="8208963" cy="64770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algunos países como Japón, Rusia... tienen unidades que pescan en aguas muy lejanas junto con grandes barcos de abastecimiento.</a:t>
            </a:r>
          </a:p>
        </p:txBody>
      </p:sp>
    </p:spTree>
  </p:cSld>
  <p:clrMapOvr>
    <a:masterClrMapping/>
  </p:clrMapOvr>
  <mc:AlternateContent xmlns:mc="http://schemas.openxmlformats.org/markup-compatibility/2006">
    <mc:Choice xmlns:p14="http://schemas.microsoft.com/office/powerpoint/2010/main" Requires="p14">
      <p:transition spd="slow" p14:dur="3250" advTm="20000">
        <p14:vortex dir="u"/>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500" fill="hold"/>
                                        <p:tgtEl>
                                          <p:spTgt spid="4"/>
                                        </p:tgtEl>
                                        <p:attrNameLst>
                                          <p:attrName>ppt_x</p:attrName>
                                        </p:attrNameLst>
                                      </p:cBhvr>
                                      <p:tavLst>
                                        <p:tav tm="0">
                                          <p:val>
                                            <p:strVal val="1+#ppt_w/2"/>
                                          </p:val>
                                        </p:tav>
                                        <p:tav tm="100000">
                                          <p:val>
                                            <p:strVal val="#ppt_x"/>
                                          </p:val>
                                        </p:tav>
                                      </p:tavLst>
                                    </p:anim>
                                    <p:anim calcmode="lin" valueType="num">
                                      <p:cBhvr additive="base">
                                        <p:cTn id="8" dur="2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3000" fill="hold"/>
                                        <p:tgtEl>
                                          <p:spTgt spid="3"/>
                                        </p:tgtEl>
                                        <p:attrNameLst>
                                          <p:attrName>ppt_x</p:attrName>
                                        </p:attrNameLst>
                                      </p:cBhvr>
                                      <p:tavLst>
                                        <p:tav tm="0">
                                          <p:val>
                                            <p:strVal val="0-#ppt_w/2"/>
                                          </p:val>
                                        </p:tav>
                                        <p:tav tm="100000">
                                          <p:val>
                                            <p:strVal val="#ppt_x"/>
                                          </p:val>
                                        </p:tav>
                                      </p:tavLst>
                                    </p:anim>
                                    <p:anim calcmode="lin" valueType="num">
                                      <p:cBhvr additive="base">
                                        <p:cTn id="12" dur="3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2500" fill="hold"/>
                                        <p:tgtEl>
                                          <p:spTgt spid="2"/>
                                        </p:tgtEl>
                                        <p:attrNameLst>
                                          <p:attrName>ppt_x</p:attrName>
                                        </p:attrNameLst>
                                      </p:cBhvr>
                                      <p:tavLst>
                                        <p:tav tm="0">
                                          <p:val>
                                            <p:strVal val="1+#ppt_w/2"/>
                                          </p:val>
                                        </p:tav>
                                        <p:tav tm="100000">
                                          <p:val>
                                            <p:strVal val="#ppt_x"/>
                                          </p:val>
                                        </p:tav>
                                      </p:tavLst>
                                    </p:anim>
                                    <p:anim calcmode="lin" valueType="num">
                                      <p:cBhvr additive="base">
                                        <p:cTn id="16" dur="2500" fill="hold"/>
                                        <p:tgtEl>
                                          <p:spTgt spid="2"/>
                                        </p:tgtEl>
                                        <p:attrNameLst>
                                          <p:attrName>ppt_y</p:attrName>
                                        </p:attrNameLst>
                                      </p:cBhvr>
                                      <p:tavLst>
                                        <p:tav tm="0">
                                          <p:val>
                                            <p:strVal val="0-#ppt_h/2"/>
                                          </p:val>
                                        </p:tav>
                                        <p:tav tm="100000">
                                          <p:val>
                                            <p:strVal val="#ppt_y"/>
                                          </p:val>
                                        </p:tav>
                                      </p:tavLst>
                                    </p:anim>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Ana María\Escritorio\negrito.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2" descr="C:\Documents and Settings\Ana María\Escritorio\negrito.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mc:AlternateContent xmlns:mc="http://schemas.openxmlformats.org/markup-compatibility/2006">
    <mc:Choice xmlns:p14="http://schemas.microsoft.com/office/powerpoint/2010/main" Requires="p14">
      <p:transition spd="slow" p14:dur="2500" advTm="7000">
        <p14:shred dir="out"/>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xit" presetSubtype="0" fill="hold" nodeType="withEffect">
                                  <p:stCondLst>
                                    <p:cond delay="0"/>
                                  </p:stCondLst>
                                  <p:childTnLst>
                                    <p:anim calcmode="lin" valueType="num">
                                      <p:cBhvr>
                                        <p:cTn id="6" dur="4000"/>
                                        <p:tgtEl>
                                          <p:spTgt spid="3"/>
                                        </p:tgtEl>
                                        <p:attrNameLst>
                                          <p:attrName>ppt_x</p:attrName>
                                        </p:attrNameLst>
                                      </p:cBhvr>
                                      <p:tavLst>
                                        <p:tav tm="0">
                                          <p:val>
                                            <p:strVal val="ppt_x"/>
                                          </p:val>
                                        </p:tav>
                                        <p:tav tm="100000">
                                          <p:val>
                                            <p:strVal val="ppt_x-.2"/>
                                          </p:val>
                                        </p:tav>
                                      </p:tavLst>
                                    </p:anim>
                                    <p:anim calcmode="lin" valueType="num">
                                      <p:cBhvr>
                                        <p:cTn id="7" dur="4000"/>
                                        <p:tgtEl>
                                          <p:spTgt spid="3"/>
                                        </p:tgtEl>
                                        <p:attrNameLst>
                                          <p:attrName>ppt_y</p:attrName>
                                        </p:attrNameLst>
                                      </p:cBhvr>
                                      <p:tavLst>
                                        <p:tav tm="0">
                                          <p:val>
                                            <p:strVal val="ppt_y"/>
                                          </p:val>
                                        </p:tav>
                                        <p:tav tm="100000">
                                          <p:val>
                                            <p:strVal val="ppt_y"/>
                                          </p:val>
                                        </p:tav>
                                      </p:tavLst>
                                    </p:anim>
                                    <p:animEffect transition="out" filter="fade">
                                      <p:cBhvr>
                                        <p:cTn id="8" dur="4000"/>
                                        <p:tgtEl>
                                          <p:spTgt spid="3"/>
                                        </p:tgtEl>
                                      </p:cBhvr>
                                    </p:animEffect>
                                    <p:set>
                                      <p:cBhvr>
                                        <p:cTn id="9" dur="1" fill="hold">
                                          <p:stCondLst>
                                            <p:cond delay="3999"/>
                                          </p:stCondLst>
                                        </p:cTn>
                                        <p:tgtEl>
                                          <p:spTgt spid="3"/>
                                        </p:tgtEl>
                                        <p:attrNameLst>
                                          <p:attrName>style.visibility</p:attrName>
                                        </p:attrNameLst>
                                      </p:cBhvr>
                                      <p:to>
                                        <p:strVal val="hidden"/>
                                      </p:to>
                                    </p:set>
                                  </p:childTnLst>
                                </p:cTn>
                              </p:par>
                              <p:par>
                                <p:cTn id="10" presetID="16" presetClass="entr" presetSubtype="42" fill="hold" nodeType="withEffect">
                                  <p:stCondLst>
                                    <p:cond delay="0"/>
                                  </p:stCondLst>
                                  <p:childTnLst>
                                    <p:set>
                                      <p:cBhvr>
                                        <p:cTn id="11" dur="1" fill="hold">
                                          <p:stCondLst>
                                            <p:cond delay="0"/>
                                          </p:stCondLst>
                                        </p:cTn>
                                        <p:tgtEl>
                                          <p:spTgt spid="33794"/>
                                        </p:tgtEl>
                                        <p:attrNameLst>
                                          <p:attrName>style.visibility</p:attrName>
                                        </p:attrNameLst>
                                      </p:cBhvr>
                                      <p:to>
                                        <p:strVal val="visible"/>
                                      </p:to>
                                    </p:set>
                                    <p:animEffect transition="in" filter="barn(outHorizontal)">
                                      <p:cBhvr>
                                        <p:cTn id="12" dur="3000"/>
                                        <p:tgtEl>
                                          <p:spTgt spid="33794"/>
                                        </p:tgtEl>
                                      </p:cBhvr>
                                    </p:animEffect>
                                  </p:childTnLst>
                                </p:cTn>
                              </p:par>
                              <p:par>
                                <p:cTn id="13" presetID="23" presetClass="entr" presetSubtype="288" fill="hold" nodeType="withEffect">
                                  <p:stCondLst>
                                    <p:cond delay="0"/>
                                  </p:stCondLst>
                                  <p:childTnLst>
                                    <p:set>
                                      <p:cBhvr>
                                        <p:cTn id="14" dur="1" fill="hold">
                                          <p:stCondLst>
                                            <p:cond delay="0"/>
                                          </p:stCondLst>
                                        </p:cTn>
                                        <p:tgtEl>
                                          <p:spTgt spid="33794"/>
                                        </p:tgtEl>
                                        <p:attrNameLst>
                                          <p:attrName>style.visibility</p:attrName>
                                        </p:attrNameLst>
                                      </p:cBhvr>
                                      <p:to>
                                        <p:strVal val="visible"/>
                                      </p:to>
                                    </p:set>
                                    <p:anim calcmode="lin" valueType="num">
                                      <p:cBhvr>
                                        <p:cTn id="15" dur="4000" fill="hold"/>
                                        <p:tgtEl>
                                          <p:spTgt spid="33794"/>
                                        </p:tgtEl>
                                        <p:attrNameLst>
                                          <p:attrName>ppt_w</p:attrName>
                                        </p:attrNameLst>
                                      </p:cBhvr>
                                      <p:tavLst>
                                        <p:tav tm="0">
                                          <p:val>
                                            <p:strVal val="4/3*#ppt_w"/>
                                          </p:val>
                                        </p:tav>
                                        <p:tav tm="100000">
                                          <p:val>
                                            <p:strVal val="#ppt_w"/>
                                          </p:val>
                                        </p:tav>
                                      </p:tavLst>
                                    </p:anim>
                                    <p:anim calcmode="lin" valueType="num">
                                      <p:cBhvr>
                                        <p:cTn id="16" dur="4000" fill="hold"/>
                                        <p:tgtEl>
                                          <p:spTgt spid="3379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130204_6581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20130204_6581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20130204_6581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mc:AlternateContent xmlns:mc="http://schemas.openxmlformats.org/markup-compatibility/2006">
    <mc:Choice xmlns:p14="http://schemas.microsoft.com/office/powerpoint/2010/main" Requires="p14">
      <p:transition spd="slow" p14:dur="2500" advTm="8000">
        <p14:shred pattern="rectangle" dir="out"/>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4000"/>
                                        <p:tgtEl>
                                          <p:spTgt spid="6"/>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4000" fill="hold"/>
                                        <p:tgtEl>
                                          <p:spTgt spid="6"/>
                                        </p:tgtEl>
                                        <p:attrNameLst>
                                          <p:attrName>ppt_w</p:attrName>
                                        </p:attrNameLst>
                                      </p:cBhvr>
                                      <p:tavLst>
                                        <p:tav tm="0">
                                          <p:val>
                                            <p:strVal val="#ppt_w+.3"/>
                                          </p:val>
                                        </p:tav>
                                        <p:tav tm="100000">
                                          <p:val>
                                            <p:strVal val="#ppt_w"/>
                                          </p:val>
                                        </p:tav>
                                      </p:tavLst>
                                    </p:anim>
                                    <p:anim calcmode="lin" valueType="num">
                                      <p:cBhvr>
                                        <p:cTn id="11" dur="4000" fill="hold"/>
                                        <p:tgtEl>
                                          <p:spTgt spid="6"/>
                                        </p:tgtEl>
                                        <p:attrNameLst>
                                          <p:attrName>ppt_h</p:attrName>
                                        </p:attrNameLst>
                                      </p:cBhvr>
                                      <p:tavLst>
                                        <p:tav tm="0">
                                          <p:val>
                                            <p:strVal val="#ppt_h"/>
                                          </p:val>
                                        </p:tav>
                                        <p:tav tm="100000">
                                          <p:val>
                                            <p:strVal val="#ppt_h"/>
                                          </p:val>
                                        </p:tav>
                                      </p:tavLst>
                                    </p:anim>
                                    <p:animEffect transition="in" filter="fade">
                                      <p:cBhvr>
                                        <p:cTn id="12" dur="4000"/>
                                        <p:tgtEl>
                                          <p:spTgt spid="6"/>
                                        </p:tgtEl>
                                      </p:cBhvr>
                                    </p:animEffect>
                                  </p:childTnLst>
                                </p:cTn>
                              </p:par>
                              <p:par>
                                <p:cTn id="13" presetID="8"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in)">
                                      <p:cBhvr>
                                        <p:cTn id="15" dur="3000"/>
                                        <p:tgtEl>
                                          <p:spTgt spid="5"/>
                                        </p:tgtEl>
                                      </p:cBhvr>
                                    </p:animEffect>
                                  </p:childTnLst>
                                </p:cTn>
                              </p:par>
                              <p:par>
                                <p:cTn id="16" presetID="17"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3"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erez_studytangoparis.jpg"/>
          <p:cNvPicPr>
            <a:picLocks noChangeAspect="1"/>
          </p:cNvPicPr>
          <p:nvPr/>
        </p:nvPicPr>
        <p:blipFill>
          <a:blip r:embed="rId2" cstate="print"/>
          <a:srcRect/>
          <a:stretch>
            <a:fillRect/>
          </a:stretch>
        </p:blipFill>
        <p:spPr bwMode="auto">
          <a:xfrm>
            <a:off x="1979613" y="0"/>
            <a:ext cx="511333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Intercalar"/>
          <p:cNvSpPr/>
          <p:nvPr/>
        </p:nvSpPr>
        <p:spPr>
          <a:xfrm>
            <a:off x="0" y="0"/>
            <a:ext cx="1979613" cy="5715000"/>
          </a:xfrm>
          <a:prstGeom prst="flowChartCollate">
            <a:avLst/>
          </a:prstGeom>
          <a:solidFill>
            <a:schemeClr val="accent5">
              <a:lumMod val="50000"/>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endParaRPr>
          </a:p>
        </p:txBody>
      </p:sp>
      <p:sp>
        <p:nvSpPr>
          <p:cNvPr id="6" name="5 Intercalar"/>
          <p:cNvSpPr/>
          <p:nvPr/>
        </p:nvSpPr>
        <p:spPr>
          <a:xfrm>
            <a:off x="7092950" y="0"/>
            <a:ext cx="2051050" cy="5715000"/>
          </a:xfrm>
          <a:prstGeom prst="flowChartCollate">
            <a:avLst/>
          </a:prstGeom>
          <a:solidFill>
            <a:schemeClr val="accent5">
              <a:lumMod val="50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endParaRPr>
          </a:p>
        </p:txBody>
      </p:sp>
      <p:sp>
        <p:nvSpPr>
          <p:cNvPr id="7" name="6 Triángulo isósceles"/>
          <p:cNvSpPr/>
          <p:nvPr/>
        </p:nvSpPr>
        <p:spPr>
          <a:xfrm rot="5400000">
            <a:off x="-2371725" y="2371725"/>
            <a:ext cx="5715000" cy="971550"/>
          </a:xfrm>
          <a:prstGeom prst="triangle">
            <a:avLst>
              <a:gd name="adj" fmla="val 50154"/>
            </a:avLst>
          </a:prstGeom>
          <a:solidFill>
            <a:schemeClr val="tx1">
              <a:lumMod val="75000"/>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8" name="7 Triángulo isósceles"/>
          <p:cNvSpPr/>
          <p:nvPr/>
        </p:nvSpPr>
        <p:spPr>
          <a:xfrm rot="5400000" flipV="1">
            <a:off x="5765007" y="2336006"/>
            <a:ext cx="5715000" cy="1042987"/>
          </a:xfrm>
          <a:prstGeom prst="triangle">
            <a:avLst>
              <a:gd name="adj" fmla="val 50154"/>
            </a:avLst>
          </a:prstGeom>
          <a:solidFill>
            <a:schemeClr val="tx1">
              <a:lumMod val="7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9" name="8 Triángulo isósceles"/>
          <p:cNvSpPr/>
          <p:nvPr/>
        </p:nvSpPr>
        <p:spPr>
          <a:xfrm rot="5400000" flipV="1">
            <a:off x="-1385093" y="2356643"/>
            <a:ext cx="5715000" cy="1001713"/>
          </a:xfrm>
          <a:prstGeom prst="triangle">
            <a:avLst>
              <a:gd name="adj" fmla="val 49951"/>
            </a:avLst>
          </a:prstGeom>
          <a:solidFill>
            <a:schemeClr val="tx1">
              <a:lumMod val="75000"/>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0" name="9 Triángulo isósceles"/>
          <p:cNvSpPr/>
          <p:nvPr/>
        </p:nvSpPr>
        <p:spPr>
          <a:xfrm rot="5400000">
            <a:off x="4739482" y="2353468"/>
            <a:ext cx="5715000" cy="1008063"/>
          </a:xfrm>
          <a:prstGeom prst="triangle">
            <a:avLst>
              <a:gd name="adj" fmla="val 49546"/>
            </a:avLst>
          </a:prstGeom>
          <a:solidFill>
            <a:schemeClr val="tx1">
              <a:lumMod val="75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2" name="11 Rectángulo"/>
          <p:cNvSpPr/>
          <p:nvPr/>
        </p:nvSpPr>
        <p:spPr>
          <a:xfrm>
            <a:off x="1979613" y="0"/>
            <a:ext cx="5113337" cy="5715000"/>
          </a:xfrm>
          <a:prstGeom prst="rect">
            <a:avLst/>
          </a:prstGeom>
          <a:solidFill>
            <a:schemeClr val="accent1">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Tree>
  </p:cSld>
  <p:clrMapOvr>
    <a:masterClrMapping/>
  </p:clrMapOvr>
  <mc:AlternateContent xmlns:mc="http://schemas.openxmlformats.org/markup-compatibility/2006">
    <mc:Choice xmlns:p14="http://schemas.microsoft.com/office/powerpoint/2010/main" Requires="p14">
      <p:transition spd="slow" p14:dur="3250" advTm="8000">
        <p14:glitter dir="u" pattern="hexagon"/>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3"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4000"/>
                                        <p:tgtEl>
                                          <p:spTgt spid="6"/>
                                        </p:tgtEl>
                                      </p:cBhvr>
                                    </p:animEffec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3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2/3*#ppt_w"/>
                                          </p:val>
                                        </p:tav>
                                        <p:tav tm="100000">
                                          <p:val>
                                            <p:strVal val="#ppt_w"/>
                                          </p:val>
                                        </p:tav>
                                      </p:tavLst>
                                    </p:anim>
                                    <p:anim calcmode="lin" valueType="num">
                                      <p:cBhvr>
                                        <p:cTn id="17" dur="4000" fill="hold"/>
                                        <p:tgtEl>
                                          <p:spTgt spid="4"/>
                                        </p:tgtEl>
                                        <p:attrNameLst>
                                          <p:attrName>ppt_h</p:attrName>
                                        </p:attrNameLst>
                                      </p:cBhvr>
                                      <p:tavLst>
                                        <p:tav tm="0">
                                          <p:val>
                                            <p:strVal val="2/3*#ppt_h"/>
                                          </p:val>
                                        </p:tav>
                                        <p:tav tm="100000">
                                          <p:val>
                                            <p:strVal val="#ppt_h"/>
                                          </p:val>
                                        </p:tav>
                                      </p:tavLst>
                                    </p:anim>
                                  </p:childTnLst>
                                </p:cTn>
                              </p:par>
                              <p:par>
                                <p:cTn id="18" presetID="3" presetClass="exit" presetSubtype="10" fill="hold" grpId="0" nodeType="withEffect">
                                  <p:stCondLst>
                                    <p:cond delay="0"/>
                                  </p:stCondLst>
                                  <p:childTnLst>
                                    <p:animEffect transition="out" filter="blinds(horizontal)">
                                      <p:cBhvr>
                                        <p:cTn id="19" dur="4000"/>
                                        <p:tgtEl>
                                          <p:spTgt spid="12"/>
                                        </p:tgtEl>
                                      </p:cBhvr>
                                    </p:animEffect>
                                    <p:set>
                                      <p:cBhvr>
                                        <p:cTn id="20" dur="1" fill="hold">
                                          <p:stCondLst>
                                            <p:cond delay="3999"/>
                                          </p:stCondLst>
                                        </p:cTn>
                                        <p:tgtEl>
                                          <p:spTgt spid="12"/>
                                        </p:tgtEl>
                                        <p:attrNameLst>
                                          <p:attrName>style.visibility</p:attrName>
                                        </p:attrNameLst>
                                      </p:cBhvr>
                                      <p:to>
                                        <p:strVal val="hidden"/>
                                      </p:to>
                                    </p:set>
                                  </p:childTnLst>
                                </p:cTn>
                              </p:par>
                              <p:par>
                                <p:cTn id="21" presetID="3" presetClass="entr" presetSubtype="10"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linds(horizontal)">
                                      <p:cBhvr>
                                        <p:cTn id="23" dur="4000"/>
                                        <p:tgtEl>
                                          <p:spTgt spid="8"/>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linds(horizontal)">
                                      <p:cBhvr>
                                        <p:cTn id="26" dur="4000"/>
                                        <p:tgtEl>
                                          <p:spTgt spid="10"/>
                                        </p:tgtEl>
                                      </p:cBhvr>
                                    </p:animEffect>
                                  </p:childTnLst>
                                </p:cTn>
                              </p:par>
                              <p:par>
                                <p:cTn id="27" presetID="3" presetClass="entr" presetSubtype="1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blinds(horizontal)">
                                      <p:cBhvr>
                                        <p:cTn id="29" dur="4000"/>
                                        <p:tgtEl>
                                          <p:spTgt spid="9"/>
                                        </p:tgtEl>
                                      </p:cBhvr>
                                    </p:animEffect>
                                  </p:childTnLst>
                                </p:cTn>
                              </p:par>
                              <p:par>
                                <p:cTn id="30" presetID="3" presetClass="entr" presetSubtype="10"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blinds(horizontal)">
                                      <p:cBhvr>
                                        <p:cTn id="32" dur="4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2"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5787458138_072fcc8c0b_b.jpg"/>
          <p:cNvPicPr>
            <a:picLocks noGrp="1" noChangeAspect="1"/>
          </p:cNvPicPr>
          <p:nvPr>
            <p:ph idx="1"/>
          </p:nvPr>
        </p:nvPicPr>
        <p:blipFill>
          <a:blip r:embed="rId2" cstate="print"/>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0"/>
            <a:ext cx="45719" cy="3809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6" name="5 Rectángulo"/>
          <p:cNvSpPr/>
          <p:nvPr/>
        </p:nvSpPr>
        <p:spPr>
          <a:xfrm flipH="1">
            <a:off x="10501322" y="6131742"/>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7" name="6 Rectángulo redondeado"/>
          <p:cNvSpPr/>
          <p:nvPr/>
        </p:nvSpPr>
        <p:spPr>
          <a:xfrm flipH="1">
            <a:off x="-428660" y="0"/>
            <a:ext cx="71439" cy="5715000"/>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8" name="7 Rectángulo"/>
          <p:cNvSpPr/>
          <p:nvPr/>
        </p:nvSpPr>
        <p:spPr>
          <a:xfrm flipH="1" flipV="1">
            <a:off x="11312923" y="607217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9" name="8 Rectángulo redondeado"/>
          <p:cNvSpPr/>
          <p:nvPr/>
        </p:nvSpPr>
        <p:spPr>
          <a:xfrm flipH="1" flipV="1">
            <a:off x="10644230" y="357170"/>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0" name="9 Rectángulo redondeado"/>
          <p:cNvSpPr/>
          <p:nvPr/>
        </p:nvSpPr>
        <p:spPr>
          <a:xfrm flipH="1">
            <a:off x="642910" y="476233"/>
            <a:ext cx="7143736" cy="595317"/>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1" name="10 Rectángulo redondeado"/>
          <p:cNvSpPr/>
          <p:nvPr/>
        </p:nvSpPr>
        <p:spPr>
          <a:xfrm>
            <a:off x="928662" y="11191933"/>
            <a:ext cx="71438" cy="59492"/>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2" name="11 Rectángulo redondeado"/>
          <p:cNvSpPr/>
          <p:nvPr/>
        </p:nvSpPr>
        <p:spPr>
          <a:xfrm>
            <a:off x="-1143040" y="4941108"/>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4" name="13 Rectángulo redondeado"/>
          <p:cNvSpPr/>
          <p:nvPr/>
        </p:nvSpPr>
        <p:spPr>
          <a:xfrm flipV="1">
            <a:off x="2428860" y="6786550"/>
            <a:ext cx="142876" cy="119103"/>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7" name="16 Rectángulo redondeado"/>
          <p:cNvSpPr/>
          <p:nvPr/>
        </p:nvSpPr>
        <p:spPr>
          <a:xfrm flipV="1">
            <a:off x="6143636" y="10834703"/>
            <a:ext cx="214314" cy="38099"/>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pic>
        <p:nvPicPr>
          <p:cNvPr id="20" name="19 Imagen" descr="Imagen38.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1" name="20 Elipse"/>
          <p:cNvSpPr/>
          <p:nvPr/>
        </p:nvSpPr>
        <p:spPr>
          <a:xfrm>
            <a:off x="0" y="0"/>
            <a:ext cx="9144000" cy="5715000"/>
          </a:xfrm>
          <a:prstGeom prst="ellipse">
            <a:avLst/>
          </a:prstGeom>
          <a:solidFill>
            <a:schemeClr val="tx1">
              <a:lumMod val="8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22" name="21 Elipse"/>
          <p:cNvSpPr/>
          <p:nvPr/>
        </p:nvSpPr>
        <p:spPr>
          <a:xfrm>
            <a:off x="395288" y="336550"/>
            <a:ext cx="8353425" cy="5041900"/>
          </a:xfrm>
          <a:prstGeom prst="ellipse">
            <a:avLst/>
          </a:prstGeom>
          <a:solidFill>
            <a:schemeClr val="accent5">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Tree>
  </p:cSld>
  <p:clrMapOvr>
    <a:masterClrMapping/>
  </p:clrMapOvr>
  <mc:AlternateContent xmlns:mc="http://schemas.openxmlformats.org/markup-compatibility/2006">
    <mc:Choice xmlns:p14="http://schemas.microsoft.com/office/powerpoint/2010/main" Requires="p14">
      <p:transition spd="slow" p14:dur="3250" advTm="8000">
        <p14:glitter dir="d" pattern="hexagon"/>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21"/>
                                        </p:tgtEl>
                                      </p:cBhvr>
                                    </p:animEffect>
                                    <p:set>
                                      <p:cBhvr>
                                        <p:cTn id="7" dur="1" fill="hold">
                                          <p:stCondLst>
                                            <p:cond delay="2999"/>
                                          </p:stCondLst>
                                        </p:cTn>
                                        <p:tgtEl>
                                          <p:spTgt spid="21"/>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4000"/>
                                        <p:tgtEl>
                                          <p:spTgt spid="22"/>
                                        </p:tgtEl>
                                      </p:cBhvr>
                                    </p:animEffect>
                                    <p:set>
                                      <p:cBhvr>
                                        <p:cTn id="10" dur="1" fill="hold">
                                          <p:stCondLst>
                                            <p:cond delay="3999"/>
                                          </p:stCondLst>
                                        </p:cTn>
                                        <p:tgtEl>
                                          <p:spTgt spid="22"/>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circle(out)">
                                      <p:cBhvr>
                                        <p:cTn id="13" dur="4000"/>
                                        <p:tgtEl>
                                          <p:spTgt spid="20"/>
                                        </p:tgtEl>
                                      </p:cBhvr>
                                    </p:animEffect>
                                  </p:childTnLst>
                                </p:cTn>
                              </p:par>
                              <p:par>
                                <p:cTn id="14" presetID="23" presetClass="entr" presetSubtype="272"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p:cTn id="16" dur="4000" fill="hold"/>
                                        <p:tgtEl>
                                          <p:spTgt spid="20"/>
                                        </p:tgtEl>
                                        <p:attrNameLst>
                                          <p:attrName>ppt_w</p:attrName>
                                        </p:attrNameLst>
                                      </p:cBhvr>
                                      <p:tavLst>
                                        <p:tav tm="0">
                                          <p:val>
                                            <p:strVal val="2/3*#ppt_w"/>
                                          </p:val>
                                        </p:tav>
                                        <p:tav tm="100000">
                                          <p:val>
                                            <p:strVal val="#ppt_w"/>
                                          </p:val>
                                        </p:tav>
                                      </p:tavLst>
                                    </p:anim>
                                    <p:anim calcmode="lin" valueType="num">
                                      <p:cBhvr>
                                        <p:cTn id="17" dur="4000" fill="hold"/>
                                        <p:tgtEl>
                                          <p:spTgt spid="20"/>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descr="C:\Documents and Settings\Ana María\Escritorio\dsc_0097_2.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9220" name="Picture 4" descr="C:\Documents and Settings\Ana María\Mis documentos\Downloads\Air1.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5" name="Picture 4" descr="C:\Documents and Settings\Ana María\Mis documentos\Downloads\Air1.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sp>
        <p:nvSpPr>
          <p:cNvPr id="6" name="5 CuadroTexto"/>
          <p:cNvSpPr txBox="1"/>
          <p:nvPr/>
        </p:nvSpPr>
        <p:spPr>
          <a:xfrm>
            <a:off x="1476375" y="4873625"/>
            <a:ext cx="6840538"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Diariamente, salen a pescar numerosas embarcaciones, que vuelven al barco de abastecimiento para descargar la pesca.</a:t>
            </a:r>
          </a:p>
        </p:txBody>
      </p:sp>
    </p:spTree>
  </p:cSld>
  <p:clrMapOvr>
    <a:masterClrMapping/>
  </p:clrMapOvr>
  <mc:AlternateContent xmlns:mc="http://schemas.openxmlformats.org/markup-compatibility/2006">
    <mc:Choice xmlns:p14="http://schemas.microsoft.com/office/powerpoint/2010/main" Requires="p14">
      <p:transition spd="slow" p14:dur="3250" advTm="18000">
        <p14:glitte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9220"/>
                                        </p:tgtEl>
                                      </p:cBhvr>
                                    </p:animEffect>
                                    <p:set>
                                      <p:cBhvr>
                                        <p:cTn id="7" dur="1" fill="hold">
                                          <p:stCondLst>
                                            <p:cond delay="2999"/>
                                          </p:stCondLst>
                                        </p:cTn>
                                        <p:tgtEl>
                                          <p:spTgt spid="9220"/>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0" presetClass="entr" presetSubtype="0" fill="hold" nodeType="withEffect">
                                  <p:stCondLst>
                                    <p:cond delay="0"/>
                                  </p:stCondLst>
                                  <p:childTnLst>
                                    <p:set>
                                      <p:cBhvr>
                                        <p:cTn id="12" dur="1" fill="hold">
                                          <p:stCondLst>
                                            <p:cond delay="0"/>
                                          </p:stCondLst>
                                        </p:cTn>
                                        <p:tgtEl>
                                          <p:spTgt spid="9219"/>
                                        </p:tgtEl>
                                        <p:attrNameLst>
                                          <p:attrName>style.visibility</p:attrName>
                                        </p:attrNameLst>
                                      </p:cBhvr>
                                      <p:to>
                                        <p:strVal val="visible"/>
                                      </p:to>
                                    </p:set>
                                    <p:animEffect transition="in" filter="wedge">
                                      <p:cBhvr>
                                        <p:cTn id="13" dur="3000"/>
                                        <p:tgtEl>
                                          <p:spTgt spid="9219"/>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1"/>
                                          </p:val>
                                        </p:tav>
                                        <p:tav tm="100000">
                                          <p:val>
                                            <p:strVal val="#ppt_x"/>
                                          </p:val>
                                        </p:tav>
                                      </p:tavLst>
                                    </p:anim>
                                    <p:anim calcmode="lin" valueType="num">
                                      <p:cBhvr>
                                        <p:cTn id="1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erez Fabian Under_the_light.jpg"/>
          <p:cNvPicPr>
            <a:picLocks noChangeAspect="1"/>
          </p:cNvPicPr>
          <p:nvPr/>
        </p:nvPicPr>
        <p:blipFill>
          <a:blip r:embed="rId2" cstate="print"/>
          <a:srcRect/>
          <a:stretch>
            <a:fillRect/>
          </a:stretch>
        </p:blipFill>
        <p:spPr bwMode="auto">
          <a:xfrm>
            <a:off x="1979613" y="0"/>
            <a:ext cx="511333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2857500"/>
            <a:ext cx="1979613" cy="2857500"/>
          </a:xfrm>
          <a:prstGeom prst="rect">
            <a:avLst/>
          </a:prstGeom>
          <a:solidFill>
            <a:schemeClr val="accent5">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0" name="9 Rectángulo"/>
          <p:cNvSpPr/>
          <p:nvPr/>
        </p:nvSpPr>
        <p:spPr>
          <a:xfrm>
            <a:off x="7092950" y="2857500"/>
            <a:ext cx="2051050" cy="2857500"/>
          </a:xfrm>
          <a:prstGeom prst="rect">
            <a:avLst/>
          </a:prstGeom>
          <a:solidFill>
            <a:schemeClr val="accent5">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1" name="10 Rectángulo"/>
          <p:cNvSpPr/>
          <p:nvPr/>
        </p:nvSpPr>
        <p:spPr>
          <a:xfrm>
            <a:off x="0" y="0"/>
            <a:ext cx="1979613" cy="2857500"/>
          </a:xfrm>
          <a:prstGeom prst="rect">
            <a:avLst/>
          </a:prstGeom>
          <a:solidFill>
            <a:schemeClr val="accent5">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2" name="11 Rectángulo"/>
          <p:cNvSpPr/>
          <p:nvPr/>
        </p:nvSpPr>
        <p:spPr>
          <a:xfrm>
            <a:off x="7092950" y="0"/>
            <a:ext cx="2051050" cy="2857500"/>
          </a:xfrm>
          <a:prstGeom prst="rect">
            <a:avLst/>
          </a:prstGeom>
          <a:solidFill>
            <a:schemeClr val="accent5">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pic>
        <p:nvPicPr>
          <p:cNvPr id="17" name="16 Imagen" descr="Perez Fabian Under_the_light.jpg"/>
          <p:cNvPicPr>
            <a:picLocks noChangeAspect="1"/>
          </p:cNvPicPr>
          <p:nvPr/>
        </p:nvPicPr>
        <p:blipFill>
          <a:blip r:embed="rId3" cstate="print">
            <a:clrChange>
              <a:clrFrom>
                <a:srgbClr val="7131A1"/>
              </a:clrFrom>
              <a:clrTo>
                <a:srgbClr val="7131A1">
                  <a:alpha val="0"/>
                </a:srgbClr>
              </a:clrTo>
            </a:clrChange>
          </a:blip>
          <a:srcRect/>
          <a:stretch>
            <a:fillRect/>
          </a:stretch>
        </p:blipFill>
        <p:spPr bwMode="auto">
          <a:xfrm>
            <a:off x="1979613" y="0"/>
            <a:ext cx="5113337" cy="5715000"/>
          </a:xfrm>
          <a:prstGeom prst="rect">
            <a:avLst/>
          </a:prstGeom>
          <a:solidFill>
            <a:schemeClr val="tx1">
              <a:lumMod val="85000"/>
              <a:alpha val="65097"/>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1908175" y="4873625"/>
            <a:ext cx="5184775"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pescado se clasifica y se sala, se congela o se pone en conserva.</a:t>
            </a:r>
          </a:p>
        </p:txBody>
      </p:sp>
    </p:spTree>
  </p:cSld>
  <p:clrMapOvr>
    <a:masterClrMapping/>
  </p:clrMapOvr>
  <mc:AlternateContent xmlns:mc="http://schemas.openxmlformats.org/markup-compatibility/2006">
    <mc:Choice xmlns:p14="http://schemas.microsoft.com/office/powerpoint/2010/main" Requires="p14">
      <p:transition spd="slow" p14:dur="3250" advTm="14000">
        <p14:glitter dir="d"/>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plus(in)">
                                      <p:cBhvr>
                                        <p:cTn id="7" dur="3000"/>
                                        <p:tgtEl>
                                          <p:spTgt spid="9"/>
                                        </p:tgtEl>
                                      </p:cBhvr>
                                    </p:animEffect>
                                  </p:childTnLst>
                                </p:cTn>
                              </p:par>
                              <p:par>
                                <p:cTn id="8" presetID="13" presetClass="entr" presetSubtype="16"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plus(in)">
                                      <p:cBhvr>
                                        <p:cTn id="10" dur="3000"/>
                                        <p:tgtEl>
                                          <p:spTgt spid="10"/>
                                        </p:tgtEl>
                                      </p:cBhvr>
                                    </p:animEffect>
                                  </p:childTnLst>
                                </p:cTn>
                              </p:par>
                              <p:par>
                                <p:cTn id="11" presetID="13" presetClass="entr" presetSubtype="16"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plus(in)">
                                      <p:cBhvr>
                                        <p:cTn id="13" dur="3000"/>
                                        <p:tgtEl>
                                          <p:spTgt spid="11"/>
                                        </p:tgtEl>
                                      </p:cBhvr>
                                    </p:animEffect>
                                  </p:childTnLst>
                                </p:cTn>
                              </p:par>
                              <p:par>
                                <p:cTn id="14" presetID="13" presetClass="entr" presetSubtype="16"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plus(in)">
                                      <p:cBhvr>
                                        <p:cTn id="16" dur="3000"/>
                                        <p:tgtEl>
                                          <p:spTgt spid="12"/>
                                        </p:tgtEl>
                                      </p:cBhvr>
                                    </p:animEffect>
                                  </p:childTnLst>
                                </p:cTn>
                              </p:par>
                              <p:par>
                                <p:cTn id="17" presetID="6" presetClass="exit" presetSubtype="32" fill="hold" nodeType="withEffect">
                                  <p:stCondLst>
                                    <p:cond delay="0"/>
                                  </p:stCondLst>
                                  <p:childTnLst>
                                    <p:animEffect transition="out" filter="circle(out)">
                                      <p:cBhvr>
                                        <p:cTn id="18" dur="3000"/>
                                        <p:tgtEl>
                                          <p:spTgt spid="17"/>
                                        </p:tgtEl>
                                      </p:cBhvr>
                                    </p:animEffect>
                                    <p:set>
                                      <p:cBhvr>
                                        <p:cTn id="19" dur="1" fill="hold">
                                          <p:stCondLst>
                                            <p:cond delay="2999"/>
                                          </p:stCondLst>
                                        </p:cTn>
                                        <p:tgtEl>
                                          <p:spTgt spid="17"/>
                                        </p:tgtEl>
                                        <p:attrNameLst>
                                          <p:attrName>style.visibility</p:attrName>
                                        </p:attrNameLst>
                                      </p:cBhvr>
                                      <p:to>
                                        <p:strVal val="hidden"/>
                                      </p:to>
                                    </p:set>
                                  </p:childTnLst>
                                </p:cTn>
                              </p:par>
                              <p:par>
                                <p:cTn id="20" presetID="52" presetClass="entr" presetSubtype="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Scale>
                                      <p:cBhvr>
                                        <p:cTn id="22" dur="3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3000" decel="50000" fill="hold">
                                          <p:stCondLst>
                                            <p:cond delay="0"/>
                                          </p:stCondLst>
                                        </p:cTn>
                                        <p:tgtEl>
                                          <p:spTgt spid="4"/>
                                        </p:tgtEl>
                                        <p:attrNameLst>
                                          <p:attrName>ppt_x</p:attrName>
                                          <p:attrName>ppt_y</p:attrName>
                                        </p:attrNameLst>
                                      </p:cBhvr>
                                    </p:animMotion>
                                    <p:animEffect transition="in" filter="fade">
                                      <p:cBhvr>
                                        <p:cTn id="24" dur="3000"/>
                                        <p:tgtEl>
                                          <p:spTgt spid="4"/>
                                        </p:tgtEl>
                                      </p:cBhvr>
                                    </p:animEffect>
                                  </p:childTnLst>
                                </p:cTn>
                              </p:par>
                              <p:par>
                                <p:cTn id="25" presetID="23" presetClass="entr" presetSubtype="16"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3000" fill="hold"/>
                                        <p:tgtEl>
                                          <p:spTgt spid="4"/>
                                        </p:tgtEl>
                                        <p:attrNameLst>
                                          <p:attrName>ppt_w</p:attrName>
                                        </p:attrNameLst>
                                      </p:cBhvr>
                                      <p:tavLst>
                                        <p:tav tm="0">
                                          <p:val>
                                            <p:fltVal val="0"/>
                                          </p:val>
                                        </p:tav>
                                        <p:tav tm="100000">
                                          <p:val>
                                            <p:strVal val="#ppt_w"/>
                                          </p:val>
                                        </p:tav>
                                      </p:tavLst>
                                    </p:anim>
                                    <p:anim calcmode="lin" valueType="num">
                                      <p:cBhvr>
                                        <p:cTn id="28" dur="3000" fill="hold"/>
                                        <p:tgtEl>
                                          <p:spTgt spid="4"/>
                                        </p:tgtEl>
                                        <p:attrNameLst>
                                          <p:attrName>ppt_h</p:attrName>
                                        </p:attrNameLst>
                                      </p:cBhvr>
                                      <p:tavLst>
                                        <p:tav tm="0">
                                          <p:val>
                                            <p:fltVal val="0"/>
                                          </p:val>
                                        </p:tav>
                                        <p:tav tm="100000">
                                          <p:val>
                                            <p:strVal val="#ppt_h"/>
                                          </p:val>
                                        </p:tav>
                                      </p:tavLst>
                                    </p:anim>
                                  </p:childTnLst>
                                </p:cTn>
                              </p:par>
                            </p:childTnLst>
                          </p:cTn>
                        </p:par>
                        <p:par>
                          <p:cTn id="29" fill="hold">
                            <p:stCondLst>
                              <p:cond delay="3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1"/>
                                          </p:val>
                                        </p:tav>
                                        <p:tav tm="100000">
                                          <p:val>
                                            <p:strVal val="#ppt_x"/>
                                          </p:val>
                                        </p:tav>
                                      </p:tavLst>
                                    </p:anim>
                                    <p:anim calcmode="lin" valueType="num">
                                      <p:cBhvr>
                                        <p:cTn id="3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5787458138_072fcc8c0b_b.jpg"/>
          <p:cNvPicPr>
            <a:picLocks noGrp="1" noChangeAspect="1"/>
          </p:cNvPicPr>
          <p:nvPr>
            <p:ph idx="1"/>
          </p:nvPr>
        </p:nvPicPr>
        <p:blipFill>
          <a:blip r:embed="rId2" cstate="print"/>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0"/>
            <a:ext cx="45719" cy="3809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6" name="5 Rectángulo"/>
          <p:cNvSpPr/>
          <p:nvPr/>
        </p:nvSpPr>
        <p:spPr>
          <a:xfrm flipH="1">
            <a:off x="10501322" y="6131742"/>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7" name="6 Rectángulo redondeado"/>
          <p:cNvSpPr/>
          <p:nvPr/>
        </p:nvSpPr>
        <p:spPr>
          <a:xfrm flipH="1">
            <a:off x="-428660" y="0"/>
            <a:ext cx="71439" cy="5715000"/>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8" name="7 Rectángulo"/>
          <p:cNvSpPr/>
          <p:nvPr/>
        </p:nvSpPr>
        <p:spPr>
          <a:xfrm flipH="1" flipV="1">
            <a:off x="11312923" y="607217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9" name="8 Rectángulo redondeado"/>
          <p:cNvSpPr/>
          <p:nvPr/>
        </p:nvSpPr>
        <p:spPr>
          <a:xfrm flipH="1" flipV="1">
            <a:off x="10644230" y="357170"/>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0" name="9 Rectángulo redondeado"/>
          <p:cNvSpPr/>
          <p:nvPr/>
        </p:nvSpPr>
        <p:spPr>
          <a:xfrm flipH="1">
            <a:off x="-214346" y="-416742"/>
            <a:ext cx="9144000" cy="178575"/>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1" name="10 Rectángulo redondeado"/>
          <p:cNvSpPr/>
          <p:nvPr/>
        </p:nvSpPr>
        <p:spPr>
          <a:xfrm>
            <a:off x="928662" y="11191933"/>
            <a:ext cx="71438" cy="59492"/>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2" name="11 Rectángulo redondeado"/>
          <p:cNvSpPr/>
          <p:nvPr/>
        </p:nvSpPr>
        <p:spPr>
          <a:xfrm>
            <a:off x="-1143040" y="4941108"/>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4" name="13 Rectángulo redondeado"/>
          <p:cNvSpPr/>
          <p:nvPr/>
        </p:nvSpPr>
        <p:spPr>
          <a:xfrm flipV="1">
            <a:off x="2428860" y="6786550"/>
            <a:ext cx="142876" cy="119103"/>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7" name="16 Rectángulo redondeado"/>
          <p:cNvSpPr/>
          <p:nvPr/>
        </p:nvSpPr>
        <p:spPr>
          <a:xfrm flipV="1">
            <a:off x="6143636" y="10834703"/>
            <a:ext cx="214314" cy="38099"/>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pic>
        <p:nvPicPr>
          <p:cNvPr id="20" name="19 Imagen" descr="Imagen40.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1" name="20 Rectángulo"/>
          <p:cNvSpPr/>
          <p:nvPr/>
        </p:nvSpPr>
        <p:spPr>
          <a:xfrm>
            <a:off x="0" y="595313"/>
            <a:ext cx="2143125" cy="4465637"/>
          </a:xfrm>
          <a:prstGeom prst="rect">
            <a:avLst/>
          </a:prstGeom>
          <a:solidFill>
            <a:schemeClr val="bg2">
              <a:lumMod val="40000"/>
              <a:lumOff val="6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22" name="21 Rectángulo"/>
          <p:cNvSpPr/>
          <p:nvPr/>
        </p:nvSpPr>
        <p:spPr>
          <a:xfrm>
            <a:off x="2286000" y="595313"/>
            <a:ext cx="2286000" cy="4465637"/>
          </a:xfrm>
          <a:prstGeom prst="rect">
            <a:avLst/>
          </a:prstGeom>
          <a:solidFill>
            <a:schemeClr val="accent1">
              <a:lumMod val="40000"/>
              <a:lumOff val="6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23" name="22 Rectángulo"/>
          <p:cNvSpPr/>
          <p:nvPr/>
        </p:nvSpPr>
        <p:spPr>
          <a:xfrm>
            <a:off x="4714875" y="595313"/>
            <a:ext cx="2286000" cy="4465637"/>
          </a:xfrm>
          <a:prstGeom prst="rect">
            <a:avLst/>
          </a:prstGeom>
          <a:solidFill>
            <a:schemeClr val="accent1">
              <a:lumMod val="40000"/>
              <a:lumOff val="6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24" name="23 Rectángulo"/>
          <p:cNvSpPr/>
          <p:nvPr/>
        </p:nvSpPr>
        <p:spPr>
          <a:xfrm>
            <a:off x="7143750" y="625475"/>
            <a:ext cx="2000250" cy="4435475"/>
          </a:xfrm>
          <a:prstGeom prst="rect">
            <a:avLst/>
          </a:prstGeom>
          <a:solidFill>
            <a:schemeClr val="bg2">
              <a:lumMod val="40000"/>
              <a:lumOff val="6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25" name="24 CuadroTexto"/>
          <p:cNvSpPr txBox="1"/>
          <p:nvPr/>
        </p:nvSpPr>
        <p:spPr>
          <a:xfrm>
            <a:off x="755650" y="4586288"/>
            <a:ext cx="7993063"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pesca industrial tiene como contraparte a la pesca artesanal. Las dos compiten más donde la pesca industrial no se ha ocupado de todo el mercado.</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advTm="20000">
        <p15:prstTrans prst="origami"/>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3000"/>
                                        <p:tgtEl>
                                          <p:spTgt spid="21"/>
                                        </p:tgtEl>
                                      </p:cBhvr>
                                    </p:animEffect>
                                    <p:set>
                                      <p:cBhvr>
                                        <p:cTn id="7" dur="1" fill="hold">
                                          <p:stCondLst>
                                            <p:cond delay="2999"/>
                                          </p:stCondLst>
                                        </p:cTn>
                                        <p:tgtEl>
                                          <p:spTgt spid="21"/>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22"/>
                                        </p:tgtEl>
                                      </p:cBhvr>
                                    </p:animEffect>
                                    <p:set>
                                      <p:cBhvr>
                                        <p:cTn id="10" dur="1" fill="hold">
                                          <p:stCondLst>
                                            <p:cond delay="2999"/>
                                          </p:stCondLst>
                                        </p:cTn>
                                        <p:tgtEl>
                                          <p:spTgt spid="22"/>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3000"/>
                                        <p:tgtEl>
                                          <p:spTgt spid="23"/>
                                        </p:tgtEl>
                                      </p:cBhvr>
                                    </p:animEffect>
                                    <p:set>
                                      <p:cBhvr>
                                        <p:cTn id="13" dur="1" fill="hold">
                                          <p:stCondLst>
                                            <p:cond delay="2999"/>
                                          </p:stCondLst>
                                        </p:cTn>
                                        <p:tgtEl>
                                          <p:spTgt spid="23"/>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3000"/>
                                        <p:tgtEl>
                                          <p:spTgt spid="24"/>
                                        </p:tgtEl>
                                      </p:cBhvr>
                                    </p:animEffect>
                                    <p:set>
                                      <p:cBhvr>
                                        <p:cTn id="16" dur="1" fill="hold">
                                          <p:stCondLst>
                                            <p:cond delay="2999"/>
                                          </p:stCondLst>
                                        </p:cTn>
                                        <p:tgtEl>
                                          <p:spTgt spid="24"/>
                                        </p:tgtEl>
                                        <p:attrNameLst>
                                          <p:attrName>style.visibility</p:attrName>
                                        </p:attrNameLst>
                                      </p:cBhvr>
                                      <p:to>
                                        <p:strVal val="hidden"/>
                                      </p:to>
                                    </p:set>
                                  </p:childTnLst>
                                </p:cTn>
                              </p:par>
                              <p:par>
                                <p:cTn id="17" presetID="13" presetClass="entr" presetSubtype="32"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plus(out)">
                                      <p:cBhvr>
                                        <p:cTn id="19" dur="3000"/>
                                        <p:tgtEl>
                                          <p:spTgt spid="20"/>
                                        </p:tgtEl>
                                      </p:cBhvr>
                                    </p:animEffect>
                                  </p:childTnLst>
                                </p:cTn>
                              </p:par>
                              <p:par>
                                <p:cTn id="20" presetID="55" presetClass="entr" presetSubtype="0"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p:cTn id="22" dur="3000" fill="hold"/>
                                        <p:tgtEl>
                                          <p:spTgt spid="20"/>
                                        </p:tgtEl>
                                        <p:attrNameLst>
                                          <p:attrName>ppt_w</p:attrName>
                                        </p:attrNameLst>
                                      </p:cBhvr>
                                      <p:tavLst>
                                        <p:tav tm="0">
                                          <p:val>
                                            <p:strVal val="#ppt_w*0.70"/>
                                          </p:val>
                                        </p:tav>
                                        <p:tav tm="100000">
                                          <p:val>
                                            <p:strVal val="#ppt_w"/>
                                          </p:val>
                                        </p:tav>
                                      </p:tavLst>
                                    </p:anim>
                                    <p:anim calcmode="lin" valueType="num">
                                      <p:cBhvr>
                                        <p:cTn id="23" dur="3000" fill="hold"/>
                                        <p:tgtEl>
                                          <p:spTgt spid="20"/>
                                        </p:tgtEl>
                                        <p:attrNameLst>
                                          <p:attrName>ppt_h</p:attrName>
                                        </p:attrNameLst>
                                      </p:cBhvr>
                                      <p:tavLst>
                                        <p:tav tm="0">
                                          <p:val>
                                            <p:strVal val="#ppt_h"/>
                                          </p:val>
                                        </p:tav>
                                        <p:tav tm="100000">
                                          <p:val>
                                            <p:strVal val="#ppt_h"/>
                                          </p:val>
                                        </p:tav>
                                      </p:tavLst>
                                    </p:anim>
                                    <p:animEffect transition="in" filter="fade">
                                      <p:cBhvr>
                                        <p:cTn id="24" dur="3000"/>
                                        <p:tgtEl>
                                          <p:spTgt spid="20"/>
                                        </p:tgtEl>
                                      </p:cBhvr>
                                    </p:animEffect>
                                  </p:childTnLst>
                                </p:cTn>
                              </p:par>
                            </p:childTnLst>
                          </p:cTn>
                        </p:par>
                        <p:par>
                          <p:cTn id="25" fill="hold">
                            <p:stCondLst>
                              <p:cond delay="3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25"/>
                                        </p:tgtEl>
                                        <p:attrNameLst>
                                          <p:attrName>style.visibility</p:attrName>
                                        </p:attrNameLst>
                                      </p:cBhvr>
                                      <p:to>
                                        <p:strVal val="visible"/>
                                      </p:to>
                                    </p:set>
                                    <p:animEffect transition="in" filter="fade">
                                      <p:cBhvr>
                                        <p:cTn id="28" dur="1000"/>
                                        <p:tgtEl>
                                          <p:spTgt spid="25"/>
                                        </p:tgtEl>
                                      </p:cBhvr>
                                    </p:animEffect>
                                    <p:anim calcmode="lin" valueType="num">
                                      <p:cBhvr>
                                        <p:cTn id="29" dur="1000" fill="hold"/>
                                        <p:tgtEl>
                                          <p:spTgt spid="25"/>
                                        </p:tgtEl>
                                        <p:attrNameLst>
                                          <p:attrName>ppt_x</p:attrName>
                                        </p:attrNameLst>
                                      </p:cBhvr>
                                      <p:tavLst>
                                        <p:tav tm="0">
                                          <p:val>
                                            <p:strVal val="#ppt_x-.1"/>
                                          </p:val>
                                        </p:tav>
                                        <p:tav tm="100000">
                                          <p:val>
                                            <p:strVal val="#ppt_x"/>
                                          </p:val>
                                        </p:tav>
                                      </p:tavLst>
                                    </p:anim>
                                    <p:anim calcmode="lin" valueType="num">
                                      <p:cBhvr>
                                        <p:cTn id="30" dur="10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E:\MIS COSAS\DOCUMENTOS ANA\PAISAJES\MONTAÑAS\pantanomontaña.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2" descr="E:\MIS COSAS\DOCUMENTOS ANA\PAISAJES\MONTAÑAS\95BDFC1DE.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mc:AlternateContent xmlns:mc="http://schemas.openxmlformats.org/markup-compatibility/2006">
    <mc:Choice xmlns:p14="http://schemas.microsoft.com/office/powerpoint/2010/main" Requires="p14">
      <p:transition spd="slow" p14:dur="2250" advTm="7000">
        <p14:ripple/>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122"/>
                                        </p:tgtEl>
                                        <p:attrNameLst>
                                          <p:attrName>ppt_w</p:attrName>
                                        </p:attrNameLst>
                                      </p:cBhvr>
                                      <p:tavLst>
                                        <p:tav tm="0">
                                          <p:val>
                                            <p:strVal val="ppt_w"/>
                                          </p:val>
                                        </p:tav>
                                        <p:tav tm="100000">
                                          <p:val>
                                            <p:fltVal val="0"/>
                                          </p:val>
                                        </p:tav>
                                      </p:tavLst>
                                    </p:anim>
                                    <p:anim calcmode="lin" valueType="num">
                                      <p:cBhvr>
                                        <p:cTn id="7" dur="4000"/>
                                        <p:tgtEl>
                                          <p:spTgt spid="5122"/>
                                        </p:tgtEl>
                                        <p:attrNameLst>
                                          <p:attrName>ppt_h</p:attrName>
                                        </p:attrNameLst>
                                      </p:cBhvr>
                                      <p:tavLst>
                                        <p:tav tm="0">
                                          <p:val>
                                            <p:strVal val="ppt_h"/>
                                          </p:val>
                                        </p:tav>
                                        <p:tav tm="100000">
                                          <p:val>
                                            <p:strVal val="ppt_h"/>
                                          </p:val>
                                        </p:tav>
                                      </p:tavLst>
                                    </p:anim>
                                    <p:set>
                                      <p:cBhvr>
                                        <p:cTn id="8" dur="1" fill="hold">
                                          <p:stCondLst>
                                            <p:cond delay="3999"/>
                                          </p:stCondLst>
                                        </p:cTn>
                                        <p:tgtEl>
                                          <p:spTgt spid="5122"/>
                                        </p:tgtEl>
                                        <p:attrNameLst>
                                          <p:attrName>style.visibility</p:attrName>
                                        </p:attrNameLst>
                                      </p:cBhvr>
                                      <p:to>
                                        <p:strVal val="hidden"/>
                                      </p:to>
                                    </p:set>
                                  </p:childTnLst>
                                </p:cTn>
                              </p:par>
                              <p:par>
                                <p:cTn id="9" presetID="10" presetClass="exit" presetSubtype="0" fill="hold" nodeType="withEffect">
                                  <p:stCondLst>
                                    <p:cond delay="0"/>
                                  </p:stCondLst>
                                  <p:childTnLst>
                                    <p:animEffect transition="out" filter="fade">
                                      <p:cBhvr>
                                        <p:cTn id="10" dur="4000"/>
                                        <p:tgtEl>
                                          <p:spTgt spid="5122"/>
                                        </p:tgtEl>
                                      </p:cBhvr>
                                    </p:animEffect>
                                    <p:set>
                                      <p:cBhvr>
                                        <p:cTn id="11" dur="1" fill="hold">
                                          <p:stCondLst>
                                            <p:cond delay="3999"/>
                                          </p:stCondLst>
                                        </p:cTn>
                                        <p:tgtEl>
                                          <p:spTgt spid="5122"/>
                                        </p:tgtEl>
                                        <p:attrNameLst>
                                          <p:attrName>style.visibility</p:attrName>
                                        </p:attrNameLst>
                                      </p:cBhvr>
                                      <p:to>
                                        <p:strVal val="hidden"/>
                                      </p:to>
                                    </p:set>
                                  </p:childTnLst>
                                </p:cTn>
                              </p:par>
                              <p:par>
                                <p:cTn id="12" presetID="3" presetClass="entr" presetSubtype="5"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linds(vertical)">
                                      <p:cBhvr>
                                        <p:cTn id="14" dur="4000"/>
                                        <p:tgtEl>
                                          <p:spTgt spid="3"/>
                                        </p:tgtEl>
                                      </p:cBhvr>
                                    </p:animEffect>
                                  </p:childTnLst>
                                </p:cTn>
                              </p:par>
                              <p:par>
                                <p:cTn id="15" presetID="52" presetClass="entr" presetSubtype="0"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Scale>
                                      <p:cBhvr>
                                        <p:cTn id="17" dur="4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4000" decel="50000" fill="hold">
                                          <p:stCondLst>
                                            <p:cond delay="0"/>
                                          </p:stCondLst>
                                        </p:cTn>
                                        <p:tgtEl>
                                          <p:spTgt spid="3"/>
                                        </p:tgtEl>
                                        <p:attrNameLst>
                                          <p:attrName>ppt_x</p:attrName>
                                          <p:attrName>ppt_y</p:attrName>
                                        </p:attrNameLst>
                                      </p:cBhvr>
                                    </p:animMotion>
                                    <p:animEffect transition="in" filter="fade">
                                      <p:cBhvr>
                                        <p:cTn id="19" dur="4000"/>
                                        <p:tgtEl>
                                          <p:spTgt spid="3"/>
                                        </p:tgtEl>
                                      </p:cBhvr>
                                    </p:animEffect>
                                  </p:childTnLst>
                                </p:cTn>
                              </p:par>
                              <p:par>
                                <p:cTn id="20" presetID="19" presetClass="entr" presetSubtype="10"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4000" fill="hold"/>
                                        <p:tgtEl>
                                          <p:spTgt spid="3"/>
                                        </p:tgtEl>
                                        <p:attrNameLst>
                                          <p:attrName>ppt_w</p:attrName>
                                        </p:attrNameLst>
                                      </p:cBhvr>
                                      <p:tavLst>
                                        <p:tav tm="0" fmla="#ppt_w*sin(2.5*pi*$)">
                                          <p:val>
                                            <p:fltVal val="0"/>
                                          </p:val>
                                        </p:tav>
                                        <p:tav tm="100000">
                                          <p:val>
                                            <p:fltVal val="1"/>
                                          </p:val>
                                        </p:tav>
                                      </p:tavLst>
                                    </p:anim>
                                    <p:anim calcmode="lin" valueType="num">
                                      <p:cBhvr>
                                        <p:cTn id="23" dur="4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Ana María\Escritorio\entreramas.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2" descr="C:\Documents and Settings\Ana María\Escritorio\entreramas.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2" descr="C:\Documents and Settings\Ana María\Escritorio\entreramas.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827088" y="265113"/>
            <a:ext cx="5905500"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dirty="0">
                <a:effectLst>
                  <a:glow rad="101600">
                    <a:srgbClr val="C00000">
                      <a:alpha val="60000"/>
                    </a:srgbClr>
                  </a:glow>
                  <a:outerShdw blurRad="38100" dist="38100" dir="2700000" algn="tl">
                    <a:srgbClr val="1F497D"/>
                  </a:outerShdw>
                </a:effectLst>
              </a:rPr>
              <a:t>Un inofensivo albatros gigante, mantiene en pánico a los pescadores de </a:t>
            </a:r>
            <a:r>
              <a:rPr lang="es-ES" b="1" dirty="0" err="1">
                <a:effectLst>
                  <a:glow rad="101600">
                    <a:srgbClr val="C00000">
                      <a:alpha val="60000"/>
                    </a:srgbClr>
                  </a:glow>
                  <a:outerShdw blurRad="38100" dist="38100" dir="2700000" algn="tl">
                    <a:srgbClr val="1F497D"/>
                  </a:outerShdw>
                </a:effectLst>
              </a:rPr>
              <a:t>Montecristi</a:t>
            </a:r>
            <a:r>
              <a:rPr lang="es-ES" b="1" dirty="0">
                <a:effectLst>
                  <a:glow rad="101600">
                    <a:srgbClr val="C00000">
                      <a:alpha val="60000"/>
                    </a:srgbClr>
                  </a:glow>
                  <a:outerShdw blurRad="38100" dist="38100" dir="2700000" algn="tl">
                    <a:srgbClr val="1F497D"/>
                  </a:outerShdw>
                </a:effectLst>
              </a:rPr>
              <a:t>.</a:t>
            </a:r>
            <a:endParaRPr lang="es-ES" dirty="0">
              <a:effectLst>
                <a:glow rad="101600">
                  <a:srgbClr val="C00000">
                    <a:alpha val="60000"/>
                  </a:srgbClr>
                </a:glow>
                <a:outerShdw blurRad="38100" dist="38100" dir="2700000" algn="tl">
                  <a:srgbClr val="1F497D"/>
                </a:outerShdw>
              </a:effectLst>
            </a:endParaRPr>
          </a:p>
        </p:txBody>
      </p:sp>
      <p:sp>
        <p:nvSpPr>
          <p:cNvPr id="6" name="5 CuadroTexto"/>
          <p:cNvSpPr txBox="1"/>
          <p:nvPr/>
        </p:nvSpPr>
        <p:spPr>
          <a:xfrm>
            <a:off x="323850" y="4657725"/>
            <a:ext cx="8532813"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err="1">
                <a:effectLst>
                  <a:glow rad="101600">
                    <a:schemeClr val="accent2">
                      <a:satMod val="175000"/>
                      <a:alpha val="40000"/>
                    </a:schemeClr>
                  </a:glow>
                  <a:outerShdw blurRad="38100" dist="38100" dir="2700000" algn="tl">
                    <a:srgbClr val="000000">
                      <a:alpha val="43137"/>
                    </a:srgbClr>
                  </a:outerShdw>
                </a:effectLst>
              </a:rPr>
              <a:t>Montecristi</a:t>
            </a:r>
            <a:r>
              <a:rPr lang="es-ES" b="1" dirty="0">
                <a:effectLst>
                  <a:glow rad="101600">
                    <a:schemeClr val="accent2">
                      <a:satMod val="175000"/>
                      <a:alpha val="40000"/>
                    </a:schemeClr>
                  </a:glow>
                  <a:outerShdw blurRad="38100" dist="38100" dir="2700000" algn="tl">
                    <a:srgbClr val="000000">
                      <a:alpha val="43137"/>
                    </a:srgbClr>
                  </a:outerShdw>
                </a:effectLst>
              </a:rPr>
              <a:t>. La aparición de un ave de tamaño fuera de lo normal en alta mar, ha creado pánico entre pescadores de esta ciudad llegando al extremo de que algunos de ellos se niegan a continuar realizando las labores.</a:t>
            </a:r>
          </a:p>
        </p:txBody>
      </p:sp>
    </p:spTree>
  </p:cSld>
  <p:clrMapOvr>
    <a:masterClrMapping/>
  </p:clrMapOvr>
  <mc:AlternateContent xmlns:mc="http://schemas.openxmlformats.org/markup-compatibility/2006">
    <mc:Choice xmlns:p14="http://schemas.microsoft.com/office/powerpoint/2010/main" Requires="p14">
      <p:transition spd="slow" p14:dur="2250" advTm="34000">
        <p:blinds dir="vert"/>
      </p:transition>
    </mc:Choice>
    <mc:Fallback>
      <p:transition spd="slow" advTm="34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20482"/>
                                        </p:tgtEl>
                                        <p:attrNameLst>
                                          <p:attrName>style.visibility</p:attrName>
                                        </p:attrNameLst>
                                      </p:cBhvr>
                                      <p:to>
                                        <p:strVal val="visible"/>
                                      </p:to>
                                    </p:set>
                                    <p:anim calcmode="lin" valueType="num">
                                      <p:cBhvr>
                                        <p:cTn id="7" dur="3000" fill="hold"/>
                                        <p:tgtEl>
                                          <p:spTgt spid="20482"/>
                                        </p:tgtEl>
                                        <p:attrNameLst>
                                          <p:attrName>ppt_w</p:attrName>
                                        </p:attrNameLst>
                                      </p:cBhvr>
                                      <p:tavLst>
                                        <p:tav tm="0">
                                          <p:val>
                                            <p:strVal val="4*#ppt_w"/>
                                          </p:val>
                                        </p:tav>
                                        <p:tav tm="100000">
                                          <p:val>
                                            <p:strVal val="#ppt_w"/>
                                          </p:val>
                                        </p:tav>
                                      </p:tavLst>
                                    </p:anim>
                                    <p:anim calcmode="lin" valueType="num">
                                      <p:cBhvr>
                                        <p:cTn id="8" dur="3000" fill="hold"/>
                                        <p:tgtEl>
                                          <p:spTgt spid="20482"/>
                                        </p:tgtEl>
                                        <p:attrNameLst>
                                          <p:attrName>ppt_h</p:attrName>
                                        </p:attrNameLst>
                                      </p:cBhvr>
                                      <p:tavLst>
                                        <p:tav tm="0">
                                          <p:val>
                                            <p:strVal val="4*#ppt_h"/>
                                          </p:val>
                                        </p:tav>
                                        <p:tav tm="100000">
                                          <p:val>
                                            <p:strVal val="#ppt_h"/>
                                          </p:val>
                                        </p:tav>
                                      </p:tavLst>
                                    </p:anim>
                                  </p:childTnLst>
                                </p:cTn>
                              </p:par>
                              <p:par>
                                <p:cTn id="9" presetID="17" presetClass="exit" presetSubtype="10" fill="hold" nodeType="withEffect">
                                  <p:stCondLst>
                                    <p:cond delay="0"/>
                                  </p:stCondLst>
                                  <p:childTnLst>
                                    <p:anim calcmode="lin" valueType="num">
                                      <p:cBhvr>
                                        <p:cTn id="10" dur="3000"/>
                                        <p:tgtEl>
                                          <p:spTgt spid="3"/>
                                        </p:tgtEl>
                                        <p:attrNameLst>
                                          <p:attrName>ppt_w</p:attrName>
                                        </p:attrNameLst>
                                      </p:cBhvr>
                                      <p:tavLst>
                                        <p:tav tm="0">
                                          <p:val>
                                            <p:strVal val="ppt_w"/>
                                          </p:val>
                                        </p:tav>
                                        <p:tav tm="100000">
                                          <p:val>
                                            <p:fltVal val="0"/>
                                          </p:val>
                                        </p:tav>
                                      </p:tavLst>
                                    </p:anim>
                                    <p:anim calcmode="lin" valueType="num">
                                      <p:cBhvr>
                                        <p:cTn id="11" dur="3000"/>
                                        <p:tgtEl>
                                          <p:spTgt spid="3"/>
                                        </p:tgtEl>
                                        <p:attrNameLst>
                                          <p:attrName>ppt_h</p:attrName>
                                        </p:attrNameLst>
                                      </p:cBhvr>
                                      <p:tavLst>
                                        <p:tav tm="0">
                                          <p:val>
                                            <p:strVal val="ppt_h"/>
                                          </p:val>
                                        </p:tav>
                                        <p:tav tm="100000">
                                          <p:val>
                                            <p:strVal val="ppt_h"/>
                                          </p:val>
                                        </p:tav>
                                      </p:tavLst>
                                    </p:anim>
                                    <p:set>
                                      <p:cBhvr>
                                        <p:cTn id="12" dur="1" fill="hold">
                                          <p:stCondLst>
                                            <p:cond delay="2999"/>
                                          </p:stCondLst>
                                        </p:cTn>
                                        <p:tgtEl>
                                          <p:spTgt spid="3"/>
                                        </p:tgtEl>
                                        <p:attrNameLst>
                                          <p:attrName>style.visibility</p:attrName>
                                        </p:attrNameLst>
                                      </p:cBhvr>
                                      <p:to>
                                        <p:strVal val="hidden"/>
                                      </p:to>
                                    </p:set>
                                  </p:childTnLst>
                                </p:cTn>
                              </p:par>
                              <p:par>
                                <p:cTn id="13" presetID="3" presetClass="exit" presetSubtype="5" fill="hold" nodeType="withEffect">
                                  <p:stCondLst>
                                    <p:cond delay="0"/>
                                  </p:stCondLst>
                                  <p:childTnLst>
                                    <p:animEffect transition="out" filter="blinds(vertical)">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par>
                          <p:cTn id="22" fill="hold">
                            <p:stCondLst>
                              <p:cond delay="11100"/>
                            </p:stCondLst>
                            <p:childTnLst>
                              <p:par>
                                <p:cTn id="23" presetID="40" presetClass="entr" presetSubtype="0" fill="hold" grpId="0" nodeType="afterEffect">
                                  <p:stCondLst>
                                    <p:cond delay="500"/>
                                  </p:stCondLst>
                                  <p:iterate type="lt">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1"/>
                                          </p:val>
                                        </p:tav>
                                        <p:tav tm="100000">
                                          <p:val>
                                            <p:strVal val="#ppt_x"/>
                                          </p:val>
                                        </p:tav>
                                      </p:tavLst>
                                    </p:anim>
                                    <p:anim calcmode="lin" valueType="num">
                                      <p:cBhvr>
                                        <p:cTn id="2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361517184-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3361517184-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3361517184-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mc:AlternateContent xmlns:mc="http://schemas.openxmlformats.org/markup-compatibility/2006">
    <mc:Choice xmlns:p14="http://schemas.microsoft.com/office/powerpoint/2010/main" Requires="p14">
      <p:transition spd="slow" p14:dur="3250" advTm="8000">
        <p14:honeycomb/>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4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linds(vertical)">
                                      <p:cBhvr>
                                        <p:cTn id="14" dur="3000"/>
                                        <p:tgtEl>
                                          <p:spTgt spid="5"/>
                                        </p:tgtEl>
                                      </p:cBhvr>
                                    </p:animEffect>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3000"/>
                                        <p:tgtEl>
                                          <p:spTgt spid="4"/>
                                        </p:tgtEl>
                                      </p:cBhvr>
                                    </p:animEffect>
                                  </p:childTnLst>
                                </p:cTn>
                              </p:par>
                              <p:par>
                                <p:cTn id="18" presetID="50" presetClass="entr" presetSubtype="0" decel="100000"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4000" fill="hold"/>
                                        <p:tgtEl>
                                          <p:spTgt spid="6"/>
                                        </p:tgtEl>
                                        <p:attrNameLst>
                                          <p:attrName>ppt_w</p:attrName>
                                        </p:attrNameLst>
                                      </p:cBhvr>
                                      <p:tavLst>
                                        <p:tav tm="0">
                                          <p:val>
                                            <p:strVal val="#ppt_w+.3"/>
                                          </p:val>
                                        </p:tav>
                                        <p:tav tm="100000">
                                          <p:val>
                                            <p:strVal val="#ppt_w"/>
                                          </p:val>
                                        </p:tav>
                                      </p:tavLst>
                                    </p:anim>
                                    <p:anim calcmode="lin" valueType="num">
                                      <p:cBhvr>
                                        <p:cTn id="21" dur="4000" fill="hold"/>
                                        <p:tgtEl>
                                          <p:spTgt spid="6"/>
                                        </p:tgtEl>
                                        <p:attrNameLst>
                                          <p:attrName>ppt_h</p:attrName>
                                        </p:attrNameLst>
                                      </p:cBhvr>
                                      <p:tavLst>
                                        <p:tav tm="0">
                                          <p:val>
                                            <p:strVal val="#ppt_h"/>
                                          </p:val>
                                        </p:tav>
                                        <p:tav tm="100000">
                                          <p:val>
                                            <p:strVal val="#ppt_h"/>
                                          </p:val>
                                        </p:tav>
                                      </p:tavLst>
                                    </p:anim>
                                    <p:animEffect transition="in" filter="fade">
                                      <p:cBhvr>
                                        <p:cTn id="22" dur="4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70306840_5dceaa61d4_b.jpg"/>
          <p:cNvPicPr>
            <a:picLocks noChangeAspect="1"/>
          </p:cNvPicPr>
          <p:nvPr/>
        </p:nvPicPr>
        <p:blipFill>
          <a:blip r:embed="rId2" cstate="print"/>
          <a:srcRect/>
          <a:stretch>
            <a:fillRect/>
          </a:stretch>
        </p:blipFill>
        <p:spPr bwMode="auto">
          <a:xfrm>
            <a:off x="11113" y="0"/>
            <a:ext cx="9121775" cy="5702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3870306840_5dceaa61d4_b.jpg"/>
          <p:cNvPicPr>
            <a:picLocks noChangeAspect="1"/>
          </p:cNvPicPr>
          <p:nvPr/>
        </p:nvPicPr>
        <p:blipFill>
          <a:blip r:embed="rId2" cstate="print"/>
          <a:srcRect/>
          <a:stretch>
            <a:fillRect/>
          </a:stretch>
        </p:blipFill>
        <p:spPr bwMode="auto">
          <a:xfrm>
            <a:off x="22225" y="0"/>
            <a:ext cx="9099550" cy="56880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3870306840_5dceaa61d4_b.jpg"/>
          <p:cNvPicPr>
            <a:picLocks noChangeAspect="1"/>
          </p:cNvPicPr>
          <p:nvPr/>
        </p:nvPicPr>
        <p:blipFill>
          <a:blip r:embed="rId2" cstate="print"/>
          <a:srcRect/>
          <a:stretch>
            <a:fillRect/>
          </a:stretch>
        </p:blipFill>
        <p:spPr bwMode="auto">
          <a:xfrm>
            <a:off x="22225" y="0"/>
            <a:ext cx="9121775" cy="56880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755650" y="4873625"/>
            <a:ext cx="76327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dirty="0">
                <a:effectLst>
                  <a:glow rad="101600">
                    <a:srgbClr val="C00000">
                      <a:alpha val="60000"/>
                    </a:srgbClr>
                  </a:glow>
                  <a:outerShdw blurRad="38100" dist="38100" dir="2700000" algn="tl">
                    <a:srgbClr val="1F497D"/>
                  </a:outerShdw>
                </a:effectLst>
              </a:rPr>
              <a:t>MESTAS DEL NARCEA es una Sociedad veterana formada por una nueva Junta Directiva ilusionada y con ganas de trabajar por el río.</a:t>
            </a:r>
            <a:endParaRPr lang="es-ES"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18000">
        <p:checker/>
      </p:transition>
    </mc:Choice>
    <mc:Fallback>
      <p:transition spd="slow" advTm="1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23" presetClass="entr" presetSubtype="27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2/3*#ppt_w"/>
                                          </p:val>
                                        </p:tav>
                                        <p:tav tm="100000">
                                          <p:val>
                                            <p:strVal val="#ppt_w"/>
                                          </p:val>
                                        </p:tav>
                                      </p:tavLst>
                                    </p:anim>
                                    <p:anim calcmode="lin" valueType="num">
                                      <p:cBhvr>
                                        <p:cTn id="16" dur="3000" fill="hold"/>
                                        <p:tgtEl>
                                          <p:spTgt spid="4"/>
                                        </p:tgtEl>
                                        <p:attrNameLst>
                                          <p:attrName>ppt_h</p:attrName>
                                        </p:attrNameLst>
                                      </p:cBhvr>
                                      <p:tavLst>
                                        <p:tav tm="0">
                                          <p:val>
                                            <p:strVal val="2/3*#ppt_h"/>
                                          </p:val>
                                        </p:tav>
                                        <p:tav tm="100000">
                                          <p:val>
                                            <p:strVal val="#ppt_h"/>
                                          </p:val>
                                        </p:tav>
                                      </p:tavLst>
                                    </p:anim>
                                  </p:childTnLst>
                                </p:cTn>
                              </p:par>
                              <p:par>
                                <p:cTn id="17" presetID="6"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circle(in)">
                                      <p:cBhvr>
                                        <p:cTn id="19" dur="3000"/>
                                        <p:tgtEl>
                                          <p:spTgt spid="6"/>
                                        </p:tgtEl>
                                      </p:cBhvr>
                                    </p:animEffect>
                                  </p:childTnLst>
                                </p:cTn>
                              </p:par>
                              <p:par>
                                <p:cTn id="20" presetID="16" presetClass="entr" presetSubtype="21"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inVertical)">
                                      <p:cBhvr>
                                        <p:cTn id="22" dur="3000"/>
                                        <p:tgtEl>
                                          <p:spTgt spid="5"/>
                                        </p:tgtEl>
                                      </p:cBhvr>
                                    </p:animEffect>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erez Fabian StudyforManinBlackSuitII.jpg"/>
          <p:cNvPicPr>
            <a:picLocks noChangeAspect="1"/>
          </p:cNvPicPr>
          <p:nvPr/>
        </p:nvPicPr>
        <p:blipFill>
          <a:blip r:embed="rId2" cstate="print"/>
          <a:srcRect/>
          <a:stretch>
            <a:fillRect/>
          </a:stretch>
        </p:blipFill>
        <p:spPr bwMode="auto">
          <a:xfrm>
            <a:off x="1428750" y="0"/>
            <a:ext cx="6286500" cy="57197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redondeado"/>
          <p:cNvSpPr/>
          <p:nvPr/>
        </p:nvSpPr>
        <p:spPr>
          <a:xfrm>
            <a:off x="0" y="0"/>
            <a:ext cx="1357313" cy="1417638"/>
          </a:xfrm>
          <a:prstGeom prst="roundRect">
            <a:avLst/>
          </a:prstGeom>
          <a:solidFill>
            <a:schemeClr val="tx1">
              <a:lumMod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8" name="7 Rectángulo redondeado"/>
          <p:cNvSpPr/>
          <p:nvPr/>
        </p:nvSpPr>
        <p:spPr>
          <a:xfrm>
            <a:off x="0" y="1417638"/>
            <a:ext cx="1357313" cy="1500187"/>
          </a:xfrm>
          <a:prstGeom prst="roundRect">
            <a:avLst/>
          </a:prstGeom>
          <a:solidFill>
            <a:schemeClr val="accent1">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1" name="10 Rectángulo redondeado"/>
          <p:cNvSpPr/>
          <p:nvPr/>
        </p:nvSpPr>
        <p:spPr>
          <a:xfrm>
            <a:off x="0" y="2917825"/>
            <a:ext cx="1357313" cy="1500188"/>
          </a:xfrm>
          <a:prstGeom prst="roundRect">
            <a:avLst/>
          </a:prstGeom>
          <a:solidFill>
            <a:schemeClr val="tx1">
              <a:lumMod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2" name="11 Rectángulo redondeado"/>
          <p:cNvSpPr/>
          <p:nvPr/>
        </p:nvSpPr>
        <p:spPr>
          <a:xfrm>
            <a:off x="0" y="4418013"/>
            <a:ext cx="1357313" cy="1296987"/>
          </a:xfrm>
          <a:prstGeom prst="roundRect">
            <a:avLst/>
          </a:prstGeom>
          <a:solidFill>
            <a:schemeClr val="accent1">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5" name="14 Rectángulo redondeado"/>
          <p:cNvSpPr/>
          <p:nvPr/>
        </p:nvSpPr>
        <p:spPr>
          <a:xfrm>
            <a:off x="7786688" y="1417638"/>
            <a:ext cx="1357312" cy="1500187"/>
          </a:xfrm>
          <a:prstGeom prst="roundRect">
            <a:avLst/>
          </a:prstGeom>
          <a:solidFill>
            <a:schemeClr val="accent1">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6" name="15 Rectángulo redondeado"/>
          <p:cNvSpPr/>
          <p:nvPr/>
        </p:nvSpPr>
        <p:spPr>
          <a:xfrm>
            <a:off x="7786688" y="2917825"/>
            <a:ext cx="1357312" cy="1381125"/>
          </a:xfrm>
          <a:prstGeom prst="roundRect">
            <a:avLst/>
          </a:prstGeom>
          <a:solidFill>
            <a:schemeClr val="tx1">
              <a:lumMod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7" name="16 Rectángulo redondeado"/>
          <p:cNvSpPr/>
          <p:nvPr/>
        </p:nvSpPr>
        <p:spPr>
          <a:xfrm>
            <a:off x="7786688" y="4298950"/>
            <a:ext cx="1357312" cy="1416050"/>
          </a:xfrm>
          <a:prstGeom prst="roundRect">
            <a:avLst/>
          </a:prstGeom>
          <a:solidFill>
            <a:schemeClr val="accent1">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20" name="19 Rectángulo redondeado"/>
          <p:cNvSpPr/>
          <p:nvPr/>
        </p:nvSpPr>
        <p:spPr>
          <a:xfrm>
            <a:off x="7786688" y="0"/>
            <a:ext cx="1357312" cy="1417638"/>
          </a:xfrm>
          <a:prstGeom prst="roundRect">
            <a:avLst/>
          </a:prstGeom>
          <a:solidFill>
            <a:schemeClr val="tx1">
              <a:lumMod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pic>
        <p:nvPicPr>
          <p:cNvPr id="21" name="20 Imagen" descr="Perez Fabian StudyforManinBlackSuitII.jpg"/>
          <p:cNvPicPr>
            <a:picLocks noChangeAspect="1"/>
          </p:cNvPicPr>
          <p:nvPr/>
        </p:nvPicPr>
        <p:blipFill>
          <a:blip r:embed="rId3" cstate="print">
            <a:clrChange>
              <a:clrFrom>
                <a:srgbClr val="632625"/>
              </a:clrFrom>
              <a:clrTo>
                <a:srgbClr val="632625">
                  <a:alpha val="0"/>
                </a:srgbClr>
              </a:clrTo>
            </a:clrChange>
          </a:blip>
          <a:srcRect/>
          <a:stretch>
            <a:fillRect/>
          </a:stretch>
        </p:blipFill>
        <p:spPr bwMode="auto">
          <a:xfrm>
            <a:off x="1357313" y="0"/>
            <a:ext cx="6357937" cy="5715000"/>
          </a:xfrm>
          <a:prstGeom prst="rect">
            <a:avLst/>
          </a:prstGeom>
          <a:solidFill>
            <a:schemeClr val="accent1">
              <a:lumMod val="40000"/>
              <a:lumOff val="60000"/>
              <a:alpha val="68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CuadroTexto"/>
          <p:cNvSpPr txBox="1"/>
          <p:nvPr/>
        </p:nvSpPr>
        <p:spPr>
          <a:xfrm>
            <a:off x="1619250" y="4873625"/>
            <a:ext cx="59055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dirty="0">
                <a:effectLst>
                  <a:glow rad="101600">
                    <a:srgbClr val="C00000">
                      <a:alpha val="60000"/>
                    </a:srgbClr>
                  </a:glow>
                  <a:outerShdw blurRad="38100" dist="38100" dir="2700000" algn="tl">
                    <a:srgbClr val="1F497D"/>
                  </a:outerShdw>
                </a:effectLst>
              </a:rPr>
              <a:t>La pesca comercial en alta mar es sin duda la causa que produce más bajas de salmones adultos. </a:t>
            </a:r>
            <a:endParaRPr lang="es-ES"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16000">
        <p:checker dir="vert"/>
      </p:transition>
    </mc:Choice>
    <mc:Fallback>
      <p:transition spd="slow" advTm="16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repeatCount="indefinite"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3000"/>
                                        <p:tgtEl>
                                          <p:spTgt spid="5"/>
                                        </p:tgtEl>
                                      </p:cBhvr>
                                    </p:animEffect>
                                  </p:childTnLst>
                                </p:cTn>
                              </p:par>
                              <p:par>
                                <p:cTn id="8" presetID="4" presetClass="entr" presetSubtype="16" repeatCount="indefinite"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ox(in)">
                                      <p:cBhvr>
                                        <p:cTn id="10" dur="3000"/>
                                        <p:tgtEl>
                                          <p:spTgt spid="8"/>
                                        </p:tgtEl>
                                      </p:cBhvr>
                                    </p:animEffect>
                                  </p:childTnLst>
                                </p:cTn>
                              </p:par>
                              <p:par>
                                <p:cTn id="11" presetID="4" presetClass="entr" presetSubtype="16" repeatCount="indefinite"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ox(in)">
                                      <p:cBhvr>
                                        <p:cTn id="13" dur="3000"/>
                                        <p:tgtEl>
                                          <p:spTgt spid="11"/>
                                        </p:tgtEl>
                                      </p:cBhvr>
                                    </p:animEffect>
                                  </p:childTnLst>
                                </p:cTn>
                              </p:par>
                              <p:par>
                                <p:cTn id="14" presetID="4" presetClass="entr" presetSubtype="16" repeatCount="indefinite"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ox(in)">
                                      <p:cBhvr>
                                        <p:cTn id="16" dur="3000"/>
                                        <p:tgtEl>
                                          <p:spTgt spid="12"/>
                                        </p:tgtEl>
                                      </p:cBhvr>
                                    </p:animEffect>
                                  </p:childTnLst>
                                </p:cTn>
                              </p:par>
                              <p:par>
                                <p:cTn id="17" presetID="4" presetClass="entr" presetSubtype="16" repeatCount="indefinite"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box(in)">
                                      <p:cBhvr>
                                        <p:cTn id="19" dur="3000"/>
                                        <p:tgtEl>
                                          <p:spTgt spid="15"/>
                                        </p:tgtEl>
                                      </p:cBhvr>
                                    </p:animEffect>
                                  </p:childTnLst>
                                </p:cTn>
                              </p:par>
                              <p:par>
                                <p:cTn id="20" presetID="4" presetClass="entr" presetSubtype="16" repeatCount="indefinite"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box(in)">
                                      <p:cBhvr>
                                        <p:cTn id="22" dur="3000"/>
                                        <p:tgtEl>
                                          <p:spTgt spid="17"/>
                                        </p:tgtEl>
                                      </p:cBhvr>
                                    </p:animEffect>
                                  </p:childTnLst>
                                </p:cTn>
                              </p:par>
                              <p:par>
                                <p:cTn id="23" presetID="4" presetClass="entr" presetSubtype="16" repeatCount="indefinite"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box(in)">
                                      <p:cBhvr>
                                        <p:cTn id="25" dur="3000"/>
                                        <p:tgtEl>
                                          <p:spTgt spid="16"/>
                                        </p:tgtEl>
                                      </p:cBhvr>
                                    </p:animEffect>
                                  </p:childTnLst>
                                </p:cTn>
                              </p:par>
                              <p:par>
                                <p:cTn id="26" presetID="4" presetClass="entr" presetSubtype="16" repeatCount="indefinite" fill="hold"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box(in)">
                                      <p:cBhvr>
                                        <p:cTn id="28" dur="3000"/>
                                        <p:tgtEl>
                                          <p:spTgt spid="20"/>
                                        </p:tgtEl>
                                      </p:cBhvr>
                                    </p:animEffect>
                                  </p:childTnLst>
                                </p:cTn>
                              </p:par>
                              <p:par>
                                <p:cTn id="29" presetID="16" presetClass="exit" presetSubtype="37" fill="hold" nodeType="withEffect">
                                  <p:stCondLst>
                                    <p:cond delay="0"/>
                                  </p:stCondLst>
                                  <p:childTnLst>
                                    <p:animEffect transition="out" filter="barn(outVertical)">
                                      <p:cBhvr>
                                        <p:cTn id="30" dur="3000"/>
                                        <p:tgtEl>
                                          <p:spTgt spid="21"/>
                                        </p:tgtEl>
                                      </p:cBhvr>
                                    </p:animEffect>
                                    <p:set>
                                      <p:cBhvr>
                                        <p:cTn id="31" dur="1" fill="hold">
                                          <p:stCondLst>
                                            <p:cond delay="2999"/>
                                          </p:stCondLst>
                                        </p:cTn>
                                        <p:tgtEl>
                                          <p:spTgt spid="21"/>
                                        </p:tgtEl>
                                        <p:attrNameLst>
                                          <p:attrName>style.visibility</p:attrName>
                                        </p:attrNameLst>
                                      </p:cBhvr>
                                      <p:to>
                                        <p:strVal val="hidden"/>
                                      </p:to>
                                    </p:set>
                                  </p:childTnLst>
                                </p:cTn>
                              </p:par>
                              <p:par>
                                <p:cTn id="32" presetID="16" presetClass="entr" presetSubtype="42"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barn(outHorizontal)">
                                      <p:cBhvr>
                                        <p:cTn id="34" dur="3000"/>
                                        <p:tgtEl>
                                          <p:spTgt spid="4"/>
                                        </p:tgtEl>
                                      </p:cBhvr>
                                    </p:animEffect>
                                  </p:childTnLst>
                                </p:cTn>
                              </p:par>
                            </p:childTnLst>
                          </p:cTn>
                        </p:par>
                        <p:par>
                          <p:cTn id="35" fill="hold">
                            <p:stCondLst>
                              <p:cond delay="3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13"/>
                                        </p:tgtEl>
                                        <p:attrNameLst>
                                          <p:attrName>style.visibility</p:attrName>
                                        </p:attrNameLst>
                                      </p:cBhvr>
                                      <p:to>
                                        <p:strVal val="visible"/>
                                      </p:to>
                                    </p:set>
                                    <p:animEffect transition="in" filter="fade">
                                      <p:cBhvr>
                                        <p:cTn id="38" dur="1000"/>
                                        <p:tgtEl>
                                          <p:spTgt spid="13"/>
                                        </p:tgtEl>
                                      </p:cBhvr>
                                    </p:animEffect>
                                    <p:anim calcmode="lin" valueType="num">
                                      <p:cBhvr>
                                        <p:cTn id="39" dur="1000" fill="hold"/>
                                        <p:tgtEl>
                                          <p:spTgt spid="13"/>
                                        </p:tgtEl>
                                        <p:attrNameLst>
                                          <p:attrName>ppt_x</p:attrName>
                                        </p:attrNameLst>
                                      </p:cBhvr>
                                      <p:tavLst>
                                        <p:tav tm="0">
                                          <p:val>
                                            <p:strVal val="#ppt_x-.1"/>
                                          </p:val>
                                        </p:tav>
                                        <p:tav tm="100000">
                                          <p:val>
                                            <p:strVal val="#ppt_x"/>
                                          </p:val>
                                        </p:tav>
                                      </p:tavLst>
                                    </p:anim>
                                    <p:anim calcmode="lin" valueType="num">
                                      <p:cBhvr>
                                        <p:cTn id="40"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590071609_85cd62c92f_b.jpg"/>
          <p:cNvPicPr>
            <a:picLocks noChangeAspect="1"/>
          </p:cNvPicPr>
          <p:nvPr/>
        </p:nvPicPr>
        <p:blipFill>
          <a:blip r:embed="rId2" cstate="print"/>
          <a:srcRect/>
          <a:stretch>
            <a:fillRect/>
          </a:stretch>
        </p:blipFill>
        <p:spPr bwMode="auto">
          <a:xfrm>
            <a:off x="0" y="6350"/>
            <a:ext cx="9144000" cy="5702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6590071609_85cd62c92f_b.jpg"/>
          <p:cNvPicPr>
            <a:picLocks noChangeAspect="1"/>
          </p:cNvPicPr>
          <p:nvPr/>
        </p:nvPicPr>
        <p:blipFill>
          <a:blip r:embed="rId2" cstate="print"/>
          <a:srcRect/>
          <a:stretch>
            <a:fillRect/>
          </a:stretch>
        </p:blipFill>
        <p:spPr bwMode="auto">
          <a:xfrm>
            <a:off x="0" y="6350"/>
            <a:ext cx="9144000" cy="5702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6590071609_85cd62c92f_b.jpg"/>
          <p:cNvPicPr>
            <a:picLocks noChangeAspect="1"/>
          </p:cNvPicPr>
          <p:nvPr/>
        </p:nvPicPr>
        <p:blipFill>
          <a:blip r:embed="rId2" cstate="print"/>
          <a:srcRect/>
          <a:stretch>
            <a:fillRect/>
          </a:stretch>
        </p:blipFill>
        <p:spPr bwMode="auto">
          <a:xfrm>
            <a:off x="0" y="6350"/>
            <a:ext cx="9144000" cy="5702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mc:AlternateContent xmlns:mc="http://schemas.openxmlformats.org/markup-compatibility/2006">
    <mc:Choice xmlns:p14="http://schemas.microsoft.com/office/powerpoint/2010/main" Requires="p14">
      <p:transition spd="slow" p14:dur="2000" advTm="8000">
        <p14:flythrough/>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4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4000" fill="hold"/>
                                        <p:tgtEl>
                                          <p:spTgt spid="5"/>
                                        </p:tgtEl>
                                        <p:attrNameLst>
                                          <p:attrName>ppt_w</p:attrName>
                                        </p:attrNameLst>
                                      </p:cBhvr>
                                      <p:tavLst>
                                        <p:tav tm="0">
                                          <p:val>
                                            <p:fltVal val="0"/>
                                          </p:val>
                                        </p:tav>
                                        <p:tav tm="100000">
                                          <p:val>
                                            <p:strVal val="#ppt_w"/>
                                          </p:val>
                                        </p:tav>
                                      </p:tavLst>
                                    </p:anim>
                                    <p:anim calcmode="lin" valueType="num">
                                      <p:cBhvr>
                                        <p:cTn id="11" dur="4000" fill="hold"/>
                                        <p:tgtEl>
                                          <p:spTgt spid="5"/>
                                        </p:tgtEl>
                                        <p:attrNameLst>
                                          <p:attrName>ppt_h</p:attrName>
                                        </p:attrNameLst>
                                      </p:cBhvr>
                                      <p:tavLst>
                                        <p:tav tm="0">
                                          <p:val>
                                            <p:strVal val="#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in)">
                                      <p:cBhvr>
                                        <p:cTn id="14" dur="4000"/>
                                        <p:tgtEl>
                                          <p:spTgt spid="5"/>
                                        </p:tgtEl>
                                      </p:cBhvr>
                                    </p:animEffect>
                                  </p:childTnLst>
                                </p:cTn>
                              </p:par>
                              <p:par>
                                <p:cTn id="15" presetID="1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in)">
                                      <p:cBhvr>
                                        <p:cTn id="17"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85180b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d85180b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d85180b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mc:AlternateContent xmlns:mc="http://schemas.openxmlformats.org/markup-compatibility/2006">
    <mc:Choice xmlns:p14="http://schemas.microsoft.com/office/powerpoint/2010/main" Requires="p14">
      <p:transition spd="slow" p14:dur="2250" advTm="8000">
        <p14:doors dir="vert"/>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Horizontal)">
                                      <p:cBhvr>
                                        <p:cTn id="7" dur="4000"/>
                                        <p:tgtEl>
                                          <p:spTgt spid="6"/>
                                        </p:tgtEl>
                                      </p:cBhvr>
                                    </p:animEffect>
                                  </p:childTnLst>
                                </p:cTn>
                              </p:par>
                              <p:par>
                                <p:cTn id="8" presetID="1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4000"/>
                                        <p:tgtEl>
                                          <p:spTgt spid="5"/>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strVal val="#ppt_h"/>
                                          </p:val>
                                        </p:tav>
                                        <p:tav tm="100000">
                                          <p:val>
                                            <p:strVal val="#ppt_h"/>
                                          </p:val>
                                        </p:tav>
                                      </p:tavLst>
                                    </p:anim>
                                  </p:childTnLst>
                                </p:cTn>
                              </p:par>
                              <p:par>
                                <p:cTn id="15" presetID="4"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in)">
                                      <p:cBhvr>
                                        <p:cTn id="17" dur="4000"/>
                                        <p:tgtEl>
                                          <p:spTgt spid="4"/>
                                        </p:tgtEl>
                                      </p:cBhvr>
                                    </p:animEffect>
                                  </p:childTnLst>
                                </p:cTn>
                              </p:par>
                              <p:par>
                                <p:cTn id="18" presetID="50" presetClass="entr" presetSubtype="0" decel="100000"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4000" fill="hold"/>
                                        <p:tgtEl>
                                          <p:spTgt spid="6"/>
                                        </p:tgtEl>
                                        <p:attrNameLst>
                                          <p:attrName>ppt_w</p:attrName>
                                        </p:attrNameLst>
                                      </p:cBhvr>
                                      <p:tavLst>
                                        <p:tav tm="0">
                                          <p:val>
                                            <p:strVal val="#ppt_w+.3"/>
                                          </p:val>
                                        </p:tav>
                                        <p:tav tm="100000">
                                          <p:val>
                                            <p:strVal val="#ppt_w"/>
                                          </p:val>
                                        </p:tav>
                                      </p:tavLst>
                                    </p:anim>
                                    <p:anim calcmode="lin" valueType="num">
                                      <p:cBhvr>
                                        <p:cTn id="21" dur="4000" fill="hold"/>
                                        <p:tgtEl>
                                          <p:spTgt spid="6"/>
                                        </p:tgtEl>
                                        <p:attrNameLst>
                                          <p:attrName>ppt_h</p:attrName>
                                        </p:attrNameLst>
                                      </p:cBhvr>
                                      <p:tavLst>
                                        <p:tav tm="0">
                                          <p:val>
                                            <p:strVal val="#ppt_h"/>
                                          </p:val>
                                        </p:tav>
                                        <p:tav tm="100000">
                                          <p:val>
                                            <p:strVal val="#ppt_h"/>
                                          </p:val>
                                        </p:tav>
                                      </p:tavLst>
                                    </p:anim>
                                    <p:animEffect transition="in" filter="fade">
                                      <p:cBhvr>
                                        <p:cTn id="22" dur="4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Ana María\Escritorio\entrecalas.jpg"/>
          <p:cNvPicPr>
            <a:picLocks noChangeAspect="1" noChangeArrowheads="1"/>
          </p:cNvPicPr>
          <p:nvPr/>
        </p:nvPicPr>
        <p:blipFill>
          <a:blip r:embed="rId2" cstate="print"/>
          <a:srcRect/>
          <a:stretch>
            <a:fillRect/>
          </a:stretch>
        </p:blipFill>
        <p:spPr bwMode="auto">
          <a:xfrm>
            <a:off x="0" y="-455613"/>
            <a:ext cx="9144000" cy="61706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2" descr="C:\Documents and Settings\Ana María\Escritorio\entrecalas.jpg"/>
          <p:cNvPicPr>
            <a:picLocks noChangeAspect="1" noChangeArrowheads="1"/>
          </p:cNvPicPr>
          <p:nvPr/>
        </p:nvPicPr>
        <p:blipFill>
          <a:blip r:embed="rId2" cstate="print"/>
          <a:srcRect/>
          <a:stretch>
            <a:fillRect/>
          </a:stretch>
        </p:blipFill>
        <p:spPr bwMode="auto">
          <a:xfrm>
            <a:off x="0" y="-455613"/>
            <a:ext cx="9144000" cy="61706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755650" y="4370388"/>
            <a:ext cx="806450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pesca industrial consigue anualmente alrededor de 29 millones de toneladas de peces mientras que la artesanal recoge 24 millones de toneladas, dato que demuestra la eficiencia de los métodos empleados por la industria pesquera.</a:t>
            </a:r>
          </a:p>
        </p:txBody>
      </p:sp>
    </p:spTree>
  </p:cSld>
  <p:clrMapOvr>
    <a:masterClrMapping/>
  </p:clrMapOvr>
  <mc:AlternateContent xmlns:mc="http://schemas.openxmlformats.org/markup-compatibility/2006">
    <mc:Choice xmlns:p14="http://schemas.microsoft.com/office/powerpoint/2010/main" Requires="p14">
      <p:transition spd="slow" p14:dur="2250" advTm="30000">
        <p14:window dir="vert"/>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9" presetClass="exit" presetSubtype="0" decel="100000" fill="hold" nodeType="withEffect">
                                  <p:stCondLst>
                                    <p:cond delay="0"/>
                                  </p:stCondLst>
                                  <p:childTnLst>
                                    <p:anim calcmode="lin" valueType="num">
                                      <p:cBhvr>
                                        <p:cTn id="6" dur="2000"/>
                                        <p:tgtEl>
                                          <p:spTgt spid="22530"/>
                                        </p:tgtEl>
                                        <p:attrNameLst>
                                          <p:attrName>ppt_h</p:attrName>
                                        </p:attrNameLst>
                                      </p:cBhvr>
                                      <p:tavLst>
                                        <p:tav tm="0">
                                          <p:val>
                                            <p:strVal val="ppt_h"/>
                                          </p:val>
                                        </p:tav>
                                        <p:tav tm="50000">
                                          <p:val>
                                            <p:strVal val="ppt_h/20"/>
                                          </p:val>
                                        </p:tav>
                                        <p:tav tm="100000">
                                          <p:val>
                                            <p:strVal val="ppt_h/20"/>
                                          </p:val>
                                        </p:tav>
                                      </p:tavLst>
                                    </p:anim>
                                    <p:anim calcmode="lin" valueType="num">
                                      <p:cBhvr>
                                        <p:cTn id="7" dur="2000"/>
                                        <p:tgtEl>
                                          <p:spTgt spid="22530"/>
                                        </p:tgtEl>
                                        <p:attrNameLst>
                                          <p:attrName>ppt_w</p:attrName>
                                        </p:attrNameLst>
                                      </p:cBhvr>
                                      <p:tavLst>
                                        <p:tav tm="0">
                                          <p:val>
                                            <p:strVal val="ppt_w"/>
                                          </p:val>
                                        </p:tav>
                                        <p:tav tm="50000">
                                          <p:val>
                                            <p:strVal val="ppt_w+.3"/>
                                          </p:val>
                                        </p:tav>
                                        <p:tav tm="100000">
                                          <p:val>
                                            <p:strVal val="ppt_w+.3"/>
                                          </p:val>
                                        </p:tav>
                                      </p:tavLst>
                                    </p:anim>
                                    <p:anim calcmode="lin" valueType="num">
                                      <p:cBhvr>
                                        <p:cTn id="8" dur="2000"/>
                                        <p:tgtEl>
                                          <p:spTgt spid="22530"/>
                                        </p:tgtEl>
                                        <p:attrNameLst>
                                          <p:attrName>ppt_x</p:attrName>
                                        </p:attrNameLst>
                                      </p:cBhvr>
                                      <p:tavLst>
                                        <p:tav tm="0">
                                          <p:val>
                                            <p:strVal val="ppt_x"/>
                                          </p:val>
                                        </p:tav>
                                        <p:tav tm="50000">
                                          <p:val>
                                            <p:strVal val="ppt_x"/>
                                          </p:val>
                                        </p:tav>
                                        <p:tav tm="100000">
                                          <p:val>
                                            <p:strVal val="ppt_x-.3"/>
                                          </p:val>
                                        </p:tav>
                                      </p:tavLst>
                                    </p:anim>
                                    <p:anim calcmode="lin" valueType="num">
                                      <p:cBhvr>
                                        <p:cTn id="9" dur="2000"/>
                                        <p:tgtEl>
                                          <p:spTgt spid="22530"/>
                                        </p:tgtEl>
                                        <p:attrNameLst>
                                          <p:attrName>ppt_y</p:attrName>
                                        </p:attrNameLst>
                                      </p:cBhvr>
                                      <p:tavLst>
                                        <p:tav tm="0">
                                          <p:val>
                                            <p:strVal val="ppt_y"/>
                                          </p:val>
                                        </p:tav>
                                        <p:tav tm="100000">
                                          <p:val>
                                            <p:strVal val="ppt_y"/>
                                          </p:val>
                                        </p:tav>
                                      </p:tavLst>
                                    </p:anim>
                                    <p:set>
                                      <p:cBhvr>
                                        <p:cTn id="10" dur="1" fill="hold">
                                          <p:stCondLst>
                                            <p:cond delay="1999"/>
                                          </p:stCondLst>
                                        </p:cTn>
                                        <p:tgtEl>
                                          <p:spTgt spid="22530"/>
                                        </p:tgtEl>
                                        <p:attrNameLst>
                                          <p:attrName>style.visibility</p:attrName>
                                        </p:attrNameLst>
                                      </p:cBhvr>
                                      <p:to>
                                        <p:strVal val="hidden"/>
                                      </p:to>
                                    </p:set>
                                  </p:childTnLst>
                                </p:cTn>
                              </p:par>
                              <p:par>
                                <p:cTn id="11" presetID="4" presetClass="entr" presetSubtype="16"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ox(in)">
                                      <p:cBhvr>
                                        <p:cTn id="13" dur="3000"/>
                                        <p:tgtEl>
                                          <p:spTgt spid="3"/>
                                        </p:tgtEl>
                                      </p:cBhvr>
                                    </p:animEffect>
                                  </p:childTnLst>
                                </p:cTn>
                              </p:par>
                              <p:par>
                                <p:cTn id="14" presetID="23" presetClass="entr" presetSubtype="16"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3000" fill="hold"/>
                                        <p:tgtEl>
                                          <p:spTgt spid="3"/>
                                        </p:tgtEl>
                                        <p:attrNameLst>
                                          <p:attrName>ppt_w</p:attrName>
                                        </p:attrNameLst>
                                      </p:cBhvr>
                                      <p:tavLst>
                                        <p:tav tm="0">
                                          <p:val>
                                            <p:fltVal val="0"/>
                                          </p:val>
                                        </p:tav>
                                        <p:tav tm="100000">
                                          <p:val>
                                            <p:strVal val="#ppt_w"/>
                                          </p:val>
                                        </p:tav>
                                      </p:tavLst>
                                    </p:anim>
                                    <p:anim calcmode="lin" valueType="num">
                                      <p:cBhvr>
                                        <p:cTn id="17" dur="3000" fill="hold"/>
                                        <p:tgtEl>
                                          <p:spTgt spid="3"/>
                                        </p:tgtEl>
                                        <p:attrNameLst>
                                          <p:attrName>ppt_h</p:attrName>
                                        </p:attrNameLst>
                                      </p:cBhvr>
                                      <p:tavLst>
                                        <p:tav tm="0">
                                          <p:val>
                                            <p:fltVal val="0"/>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1"/>
                                          </p:val>
                                        </p:tav>
                                        <p:tav tm="100000">
                                          <p:val>
                                            <p:strVal val="#ppt_x"/>
                                          </p:val>
                                        </p:tav>
                                      </p:tavLst>
                                    </p:anim>
                                    <p:anim calcmode="lin" valueType="num">
                                      <p:cBhvr>
                                        <p:cTn id="2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WordArt 2"/>
          <p:cNvSpPr>
            <a:spLocks noChangeArrowheads="1" noChangeShapeType="1" noTextEdit="1"/>
          </p:cNvSpPr>
          <p:nvPr/>
        </p:nvSpPr>
        <p:spPr bwMode="auto">
          <a:xfrm>
            <a:off x="1619250" y="217488"/>
            <a:ext cx="6192838" cy="692150"/>
          </a:xfrm>
          <a:prstGeom prst="rect">
            <a:avLst/>
          </a:prstGeom>
        </p:spPr>
        <p:txBody>
          <a:bodyPr wrap="none" fromWordArt="1">
            <a:prstTxWarp prst="textChevron">
              <a:avLst>
                <a:gd name="adj" fmla="val 25000"/>
              </a:avLst>
            </a:prstTxWarp>
            <a:scene3d>
              <a:camera prst="perspectiveAbove"/>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68611" name="WordArt 3"/>
          <p:cNvSpPr>
            <a:spLocks noChangeArrowheads="1" noChangeShapeType="1" noTextEdit="1"/>
          </p:cNvSpPr>
          <p:nvPr/>
        </p:nvSpPr>
        <p:spPr bwMode="auto">
          <a:xfrm>
            <a:off x="1979613" y="1298575"/>
            <a:ext cx="5256212" cy="746125"/>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67590" name="WordArt 6"/>
          <p:cNvSpPr>
            <a:spLocks noChangeArrowheads="1" noChangeShapeType="1" noTextEdit="1"/>
          </p:cNvSpPr>
          <p:nvPr/>
        </p:nvSpPr>
        <p:spPr bwMode="auto">
          <a:xfrm>
            <a:off x="971600" y="2425452"/>
            <a:ext cx="6840934" cy="923479"/>
          </a:xfrm>
          <a:prstGeom prst="rect">
            <a:avLst/>
          </a:prstGeom>
        </p:spPr>
        <p:txBody>
          <a:bodyPr wrap="none" fromWordArt="1">
            <a:prstTxWarp prst="textCanUp">
              <a:avLst>
                <a:gd name="adj" fmla="val 98388"/>
              </a:avLst>
            </a:prstTxWarp>
            <a:scene3d>
              <a:camera prst="perspectiveRelaxedModerately"/>
              <a:lightRig rig="threePt" dir="t"/>
            </a:scene3d>
            <a:sp3d extrusionH="57150">
              <a:bevelT w="38100" h="38100" prst="angle"/>
            </a:sp3d>
          </a:bodyPr>
          <a:lstStyle/>
          <a:p>
            <a:pPr algn="ctr">
              <a:defRPr/>
            </a:pPr>
            <a:r>
              <a:rPr lang="es-ES" sz="3600" kern="10" dirty="0">
                <a:ln w="12700">
                  <a:noFill/>
                  <a:round/>
                  <a:headEnd/>
                  <a:tailEnd/>
                </a:ln>
                <a:solidFill>
                  <a:schemeClr val="hlink">
                    <a:alpha val="50195"/>
                  </a:schemeClr>
                </a:solidFill>
                <a:effectLst>
                  <a:prstShdw prst="shdw17" dist="17961" dir="2700000">
                    <a:srgbClr val="000099"/>
                  </a:prstShdw>
                </a:effectLst>
                <a:latin typeface="High Tower Text"/>
              </a:rPr>
              <a:t>  </a:t>
            </a:r>
            <a:r>
              <a:rPr lang="es-ES" sz="3600" kern="10" dirty="0">
                <a:ln w="12700">
                  <a:noFill/>
                  <a:round/>
                  <a:headEnd/>
                  <a:tailEnd/>
                </a:ln>
                <a:solidFill>
                  <a:schemeClr val="hlink">
                    <a:alpha val="50195"/>
                  </a:schemeClr>
                </a:solidFill>
                <a:effectLst>
                  <a:prstShdw prst="shdw17" dist="17961" dir="2700000">
                    <a:srgbClr val="000099"/>
                  </a:prstShdw>
                  <a:reflection blurRad="6350" stA="60000" endA="900" endPos="58000" dir="5400000" sy="-100000" algn="bl" rotWithShape="0"/>
                </a:effectLst>
                <a:latin typeface="High Tower Text"/>
              </a:rPr>
              <a:t>- Hubo un tiempo en el Oeste  </a:t>
            </a:r>
          </a:p>
        </p:txBody>
      </p:sp>
      <p:sp>
        <p:nvSpPr>
          <p:cNvPr id="67591" name="WordArt 7"/>
          <p:cNvSpPr>
            <a:spLocks noChangeArrowheads="1" noChangeShapeType="1" noTextEdit="1"/>
          </p:cNvSpPr>
          <p:nvPr/>
        </p:nvSpPr>
        <p:spPr bwMode="auto">
          <a:xfrm>
            <a:off x="1043608" y="3361556"/>
            <a:ext cx="5329238" cy="864096"/>
          </a:xfrm>
          <a:prstGeom prst="rect">
            <a:avLst/>
          </a:prstGeom>
        </p:spPr>
        <p:txBody>
          <a:bodyPr wrap="none" fromWordArt="1">
            <a:prstTxWarp prst="textDeflateTop">
              <a:avLst>
                <a:gd name="adj" fmla="val 29173"/>
              </a:avLst>
            </a:prstTxWarp>
            <a:scene3d>
              <a:camera prst="perspectiveRelaxedModerately"/>
              <a:lightRig rig="threePt" dir="t"/>
            </a:scene3d>
            <a:sp3d extrusionH="57150">
              <a:bevelT w="38100" h="38100" prst="angle"/>
            </a:sp3d>
          </a:bodyPr>
          <a:lstStyle/>
          <a:p>
            <a:pPr algn="ctr">
              <a:defRPr/>
            </a:pPr>
            <a:r>
              <a:rPr lang="es-ES" sz="3600" kern="10" dirty="0">
                <a:ln w="12700">
                  <a:noFill/>
                  <a:round/>
                  <a:headEnd/>
                  <a:tailEnd/>
                </a:ln>
                <a:gradFill rotWithShape="1">
                  <a:gsLst>
                    <a:gs pos="0">
                      <a:srgbClr val="66CCFF">
                        <a:alpha val="50000"/>
                      </a:srgbClr>
                    </a:gs>
                    <a:gs pos="100000">
                      <a:srgbClr val="0000FF"/>
                    </a:gs>
                  </a:gsLst>
                  <a:path path="rect">
                    <a:fillToRect l="50000" t="50000" r="50000" b="50000"/>
                  </a:path>
                </a:gradFill>
                <a:effectLst>
                  <a:prstShdw prst="shdw17" dist="17961" dir="2700000">
                    <a:srgbClr val="3D7A99"/>
                  </a:prstShdw>
                </a:effectLst>
                <a:latin typeface="High Tower Text"/>
              </a:rPr>
              <a:t> </a:t>
            </a:r>
            <a:r>
              <a:rPr lang="es-ES" sz="3600" kern="10" dirty="0">
                <a:ln w="12700">
                  <a:noFill/>
                  <a:round/>
                  <a:headEnd/>
                  <a:tailEnd/>
                </a:ln>
                <a:gradFill rotWithShape="1">
                  <a:gsLst>
                    <a:gs pos="0">
                      <a:srgbClr val="66CCFF">
                        <a:alpha val="50000"/>
                      </a:srgbClr>
                    </a:gs>
                    <a:gs pos="100000">
                      <a:srgbClr val="0000FF"/>
                    </a:gs>
                  </a:gsLst>
                  <a:path path="rect">
                    <a:fillToRect l="50000" t="50000" r="50000" b="50000"/>
                  </a:path>
                </a:gradFill>
                <a:effectLst>
                  <a:prstShdw prst="shdw17" dist="17961" dir="2700000">
                    <a:srgbClr val="3D7A99"/>
                  </a:prstShdw>
                  <a:reflection blurRad="6350" stA="60000" endA="900" endPos="58000" dir="5400000" sy="-100000" algn="bl" rotWithShape="0"/>
                </a:effectLst>
                <a:latin typeface="High Tower Text"/>
              </a:rPr>
              <a:t>- Tu Amor </a:t>
            </a:r>
          </a:p>
        </p:txBody>
      </p:sp>
      <p:sp>
        <p:nvSpPr>
          <p:cNvPr id="67592" name="WordArt 8"/>
          <p:cNvSpPr>
            <a:spLocks noChangeArrowheads="1" noChangeShapeType="1" noTextEdit="1"/>
          </p:cNvSpPr>
          <p:nvPr/>
        </p:nvSpPr>
        <p:spPr bwMode="auto">
          <a:xfrm>
            <a:off x="1331640" y="4441676"/>
            <a:ext cx="6192838" cy="864096"/>
          </a:xfrm>
          <a:prstGeom prst="rect">
            <a:avLst/>
          </a:prstGeom>
        </p:spPr>
        <p:txBody>
          <a:bodyPr wrap="none" fromWordArt="1">
            <a:prstTxWarp prst="textDeflate">
              <a:avLst>
                <a:gd name="adj" fmla="val 16421"/>
              </a:avLst>
            </a:prstTxWarp>
            <a:scene3d>
              <a:camera prst="perspectiveRelaxedModerately"/>
              <a:lightRig rig="threePt" dir="t"/>
            </a:scene3d>
            <a:sp3d extrusionH="57150">
              <a:bevelT w="38100" h="38100" prst="angle"/>
            </a:sp3d>
          </a:bodyPr>
          <a:lstStyle/>
          <a:p>
            <a:pPr algn="ctr">
              <a:defRPr/>
            </a:pPr>
            <a:r>
              <a:rPr lang="es-ES" sz="3600" kern="10" dirty="0">
                <a:ln w="12700">
                  <a:noFill/>
                  <a:round/>
                  <a:headEnd/>
                  <a:tailEnd/>
                </a:ln>
                <a:solidFill>
                  <a:srgbClr val="009900">
                    <a:alpha val="50195"/>
                  </a:srgbClr>
                </a:solidFill>
                <a:effectLst>
                  <a:prstShdw prst="shdw17" dist="17961" dir="13500000">
                    <a:srgbClr val="005C00"/>
                  </a:prstShdw>
                </a:effectLst>
                <a:latin typeface="High Tower Text"/>
              </a:rPr>
              <a:t>  </a:t>
            </a:r>
            <a:r>
              <a:rPr lang="es-ES" sz="3600" kern="10" dirty="0">
                <a:ln w="12700">
                  <a:noFill/>
                  <a:round/>
                  <a:headEnd/>
                  <a:tailEnd/>
                </a:ln>
                <a:solidFill>
                  <a:srgbClr val="009900">
                    <a:alpha val="50195"/>
                  </a:srgbClr>
                </a:solidFill>
                <a:effectLst>
                  <a:prstShdw prst="shdw17" dist="17961" dir="13500000">
                    <a:srgbClr val="005C00"/>
                  </a:prstShdw>
                  <a:reflection blurRad="6350" stA="60000" endA="900" endPos="58000" dir="5400000" sy="-100000" algn="bl" rotWithShape="0"/>
                </a:effectLst>
                <a:latin typeface="High Tower Text"/>
              </a:rPr>
              <a:t>- En la Tierra como en el cielo  </a:t>
            </a:r>
          </a:p>
        </p:txBody>
      </p:sp>
    </p:spTree>
  </p:cSld>
  <p:clrMapOvr>
    <a:masterClrMapping/>
  </p:clrMapOvr>
  <mc:AlternateContent xmlns:mc="http://schemas.openxmlformats.org/markup-compatibility/2006">
    <mc:Choice xmlns:p14="http://schemas.microsoft.com/office/powerpoint/2010/main" Requires="p14">
      <p:transition spd="slow" p14:dur="3250" advTm="18000">
        <p14:vortex dir="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8610"/>
                                        </p:tgtEl>
                                        <p:attrNameLst>
                                          <p:attrName>style.visibility</p:attrName>
                                        </p:attrNameLst>
                                      </p:cBhvr>
                                      <p:to>
                                        <p:strVal val="visible"/>
                                      </p:to>
                                    </p:set>
                                    <p:animEffect transition="in" filter="fade">
                                      <p:cBhvr>
                                        <p:cTn id="7" dur="2000"/>
                                        <p:tgtEl>
                                          <p:spTgt spid="68610"/>
                                        </p:tgtEl>
                                      </p:cBhvr>
                                    </p:animEffect>
                                    <p:anim calcmode="lin" valueType="num">
                                      <p:cBhvr>
                                        <p:cTn id="8" dur="2000" fill="hold"/>
                                        <p:tgtEl>
                                          <p:spTgt spid="68610"/>
                                        </p:tgtEl>
                                        <p:attrNameLst>
                                          <p:attrName>ppt_x</p:attrName>
                                        </p:attrNameLst>
                                      </p:cBhvr>
                                      <p:tavLst>
                                        <p:tav tm="0">
                                          <p:val>
                                            <p:strVal val="#ppt_x"/>
                                          </p:val>
                                        </p:tav>
                                        <p:tav tm="100000">
                                          <p:val>
                                            <p:strVal val="#ppt_x"/>
                                          </p:val>
                                        </p:tav>
                                      </p:tavLst>
                                    </p:anim>
                                    <p:anim calcmode="lin" valueType="num">
                                      <p:cBhvr>
                                        <p:cTn id="9" dur="2000" fill="hold"/>
                                        <p:tgtEl>
                                          <p:spTgt spid="6861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7" presetClass="entr" presetSubtype="4" fill="hold" nodeType="afterEffect">
                                  <p:stCondLst>
                                    <p:cond delay="500"/>
                                  </p:stCondLst>
                                  <p:childTnLst>
                                    <p:set>
                                      <p:cBhvr>
                                        <p:cTn id="12" dur="1" fill="hold">
                                          <p:stCondLst>
                                            <p:cond delay="0"/>
                                          </p:stCondLst>
                                        </p:cTn>
                                        <p:tgtEl>
                                          <p:spTgt spid="68611"/>
                                        </p:tgtEl>
                                        <p:attrNameLst>
                                          <p:attrName>style.visibility</p:attrName>
                                        </p:attrNameLst>
                                      </p:cBhvr>
                                      <p:to>
                                        <p:strVal val="visible"/>
                                      </p:to>
                                    </p:set>
                                    <p:anim calcmode="lin" valueType="num">
                                      <p:cBhvr additive="base">
                                        <p:cTn id="13" dur="2000" fill="hold"/>
                                        <p:tgtEl>
                                          <p:spTgt spid="68611"/>
                                        </p:tgtEl>
                                        <p:attrNameLst>
                                          <p:attrName>ppt_x</p:attrName>
                                        </p:attrNameLst>
                                      </p:cBhvr>
                                      <p:tavLst>
                                        <p:tav tm="0">
                                          <p:val>
                                            <p:strVal val="#ppt_x"/>
                                          </p:val>
                                        </p:tav>
                                        <p:tav tm="100000">
                                          <p:val>
                                            <p:strVal val="#ppt_x"/>
                                          </p:val>
                                        </p:tav>
                                      </p:tavLst>
                                    </p:anim>
                                    <p:anim calcmode="lin" valueType="num">
                                      <p:cBhvr additive="base">
                                        <p:cTn id="14" dur="2000" fill="hold"/>
                                        <p:tgtEl>
                                          <p:spTgt spid="6861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68611"/>
                                        </p:tgtEl>
                                        <p:attrNameLst>
                                          <p:attrName>style.visibility</p:attrName>
                                        </p:attrNameLst>
                                      </p:cBhvr>
                                      <p:to>
                                        <p:strVal val="visible"/>
                                      </p:to>
                                    </p:set>
                                    <p:anim calcmode="lin" valueType="num">
                                      <p:cBhvr>
                                        <p:cTn id="17" dur="2000" fill="hold"/>
                                        <p:tgtEl>
                                          <p:spTgt spid="68611"/>
                                        </p:tgtEl>
                                        <p:attrNameLst>
                                          <p:attrName>ppt_w</p:attrName>
                                        </p:attrNameLst>
                                      </p:cBhvr>
                                      <p:tavLst>
                                        <p:tav tm="0" fmla="#ppt_w*sin(2.5*pi*$)">
                                          <p:val>
                                            <p:fltVal val="0"/>
                                          </p:val>
                                        </p:tav>
                                        <p:tav tm="100000">
                                          <p:val>
                                            <p:fltVal val="1"/>
                                          </p:val>
                                        </p:tav>
                                      </p:tavLst>
                                    </p:anim>
                                    <p:anim calcmode="lin" valueType="num">
                                      <p:cBhvr>
                                        <p:cTn id="18" dur="2000" fill="hold"/>
                                        <p:tgtEl>
                                          <p:spTgt spid="6861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47" presetClass="entr" presetSubtype="0" fill="hold" nodeType="afterEffect">
                                  <p:stCondLst>
                                    <p:cond delay="500"/>
                                  </p:stCondLst>
                                  <p:childTnLst>
                                    <p:set>
                                      <p:cBhvr>
                                        <p:cTn id="21" dur="1" fill="hold">
                                          <p:stCondLst>
                                            <p:cond delay="0"/>
                                          </p:stCondLst>
                                        </p:cTn>
                                        <p:tgtEl>
                                          <p:spTgt spid="67590"/>
                                        </p:tgtEl>
                                        <p:attrNameLst>
                                          <p:attrName>style.visibility</p:attrName>
                                        </p:attrNameLst>
                                      </p:cBhvr>
                                      <p:to>
                                        <p:strVal val="visible"/>
                                      </p:to>
                                    </p:set>
                                    <p:animEffect transition="in" filter="fade">
                                      <p:cBhvr>
                                        <p:cTn id="22" dur="2000"/>
                                        <p:tgtEl>
                                          <p:spTgt spid="67590"/>
                                        </p:tgtEl>
                                      </p:cBhvr>
                                    </p:animEffect>
                                    <p:anim calcmode="lin" valueType="num">
                                      <p:cBhvr>
                                        <p:cTn id="23" dur="2000" fill="hold"/>
                                        <p:tgtEl>
                                          <p:spTgt spid="67590"/>
                                        </p:tgtEl>
                                        <p:attrNameLst>
                                          <p:attrName>ppt_x</p:attrName>
                                        </p:attrNameLst>
                                      </p:cBhvr>
                                      <p:tavLst>
                                        <p:tav tm="0">
                                          <p:val>
                                            <p:strVal val="#ppt_x"/>
                                          </p:val>
                                        </p:tav>
                                        <p:tav tm="100000">
                                          <p:val>
                                            <p:strVal val="#ppt_x"/>
                                          </p:val>
                                        </p:tav>
                                      </p:tavLst>
                                    </p:anim>
                                    <p:anim calcmode="lin" valueType="num">
                                      <p:cBhvr>
                                        <p:cTn id="24" dur="2000" fill="hold"/>
                                        <p:tgtEl>
                                          <p:spTgt spid="67590"/>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42" presetClass="entr" presetSubtype="0" fill="hold" nodeType="afterEffect">
                                  <p:stCondLst>
                                    <p:cond delay="500"/>
                                  </p:stCondLst>
                                  <p:childTnLst>
                                    <p:set>
                                      <p:cBhvr>
                                        <p:cTn id="27" dur="1" fill="hold">
                                          <p:stCondLst>
                                            <p:cond delay="0"/>
                                          </p:stCondLst>
                                        </p:cTn>
                                        <p:tgtEl>
                                          <p:spTgt spid="67591"/>
                                        </p:tgtEl>
                                        <p:attrNameLst>
                                          <p:attrName>style.visibility</p:attrName>
                                        </p:attrNameLst>
                                      </p:cBhvr>
                                      <p:to>
                                        <p:strVal val="visible"/>
                                      </p:to>
                                    </p:set>
                                    <p:animEffect transition="in" filter="fade">
                                      <p:cBhvr>
                                        <p:cTn id="28" dur="2000"/>
                                        <p:tgtEl>
                                          <p:spTgt spid="67591"/>
                                        </p:tgtEl>
                                      </p:cBhvr>
                                    </p:animEffect>
                                    <p:anim calcmode="lin" valueType="num">
                                      <p:cBhvr>
                                        <p:cTn id="29" dur="2000" fill="hold"/>
                                        <p:tgtEl>
                                          <p:spTgt spid="67591"/>
                                        </p:tgtEl>
                                        <p:attrNameLst>
                                          <p:attrName>ppt_x</p:attrName>
                                        </p:attrNameLst>
                                      </p:cBhvr>
                                      <p:tavLst>
                                        <p:tav tm="0">
                                          <p:val>
                                            <p:strVal val="#ppt_x"/>
                                          </p:val>
                                        </p:tav>
                                        <p:tav tm="100000">
                                          <p:val>
                                            <p:strVal val="#ppt_x"/>
                                          </p:val>
                                        </p:tav>
                                      </p:tavLst>
                                    </p:anim>
                                    <p:anim calcmode="lin" valueType="num">
                                      <p:cBhvr>
                                        <p:cTn id="30" dur="2000" fill="hold"/>
                                        <p:tgtEl>
                                          <p:spTgt spid="67591"/>
                                        </p:tgtEl>
                                        <p:attrNameLst>
                                          <p:attrName>ppt_y</p:attrName>
                                        </p:attrNameLst>
                                      </p:cBhvr>
                                      <p:tavLst>
                                        <p:tav tm="0">
                                          <p:val>
                                            <p:strVal val="#ppt_y+.1"/>
                                          </p:val>
                                        </p:tav>
                                        <p:tav tm="100000">
                                          <p:val>
                                            <p:strVal val="#ppt_y"/>
                                          </p:val>
                                        </p:tav>
                                      </p:tavLst>
                                    </p:anim>
                                  </p:childTnLst>
                                </p:cTn>
                              </p:par>
                            </p:childTnLst>
                          </p:cTn>
                        </p:par>
                        <p:par>
                          <p:cTn id="31" fill="hold">
                            <p:stCondLst>
                              <p:cond delay="9500"/>
                            </p:stCondLst>
                            <p:childTnLst>
                              <p:par>
                                <p:cTn id="32" presetID="17" presetClass="entr" presetSubtype="10" fill="hold" nodeType="afterEffect">
                                  <p:stCondLst>
                                    <p:cond delay="500"/>
                                  </p:stCondLst>
                                  <p:childTnLst>
                                    <p:set>
                                      <p:cBhvr>
                                        <p:cTn id="33" dur="1" fill="hold">
                                          <p:stCondLst>
                                            <p:cond delay="0"/>
                                          </p:stCondLst>
                                        </p:cTn>
                                        <p:tgtEl>
                                          <p:spTgt spid="67592"/>
                                        </p:tgtEl>
                                        <p:attrNameLst>
                                          <p:attrName>style.visibility</p:attrName>
                                        </p:attrNameLst>
                                      </p:cBhvr>
                                      <p:to>
                                        <p:strVal val="visible"/>
                                      </p:to>
                                    </p:set>
                                    <p:anim calcmode="lin" valueType="num">
                                      <p:cBhvr>
                                        <p:cTn id="34" dur="2000" fill="hold"/>
                                        <p:tgtEl>
                                          <p:spTgt spid="67592"/>
                                        </p:tgtEl>
                                        <p:attrNameLst>
                                          <p:attrName>ppt_w</p:attrName>
                                        </p:attrNameLst>
                                      </p:cBhvr>
                                      <p:tavLst>
                                        <p:tav tm="0">
                                          <p:val>
                                            <p:fltVal val="0"/>
                                          </p:val>
                                        </p:tav>
                                        <p:tav tm="100000">
                                          <p:val>
                                            <p:strVal val="#ppt_w"/>
                                          </p:val>
                                        </p:tav>
                                      </p:tavLst>
                                    </p:anim>
                                    <p:anim calcmode="lin" valueType="num">
                                      <p:cBhvr>
                                        <p:cTn id="35" dur="2000" fill="hold"/>
                                        <p:tgtEl>
                                          <p:spTgt spid="6759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69634"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69635"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algn="ctr"/>
            <a:endParaRPr lang="es-ES">
              <a:solidFill>
                <a:srgbClr val="000000"/>
              </a:solidFill>
            </a:endParaRPr>
          </a:p>
        </p:txBody>
      </p:sp>
      <p:pic>
        <p:nvPicPr>
          <p:cNvPr id="69636"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69637"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69638"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69639"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69640"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69641"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69642"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69643"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69644"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325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1659</TotalTime>
  <Words>1052</Words>
  <Application>Microsoft Office PowerPoint</Application>
  <PresentationFormat>Presentación en pantalla (16:10)</PresentationFormat>
  <Paragraphs>53</Paragraphs>
  <Slides>66</Slides>
  <Notes>1</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66</vt:i4>
      </vt:variant>
    </vt:vector>
  </HeadingPairs>
  <TitlesOfParts>
    <vt:vector size="76" baseType="lpstr">
      <vt:lpstr>Arial</vt:lpstr>
      <vt:lpstr>Arial Black</vt:lpstr>
      <vt:lpstr>Calibri</vt:lpstr>
      <vt:lpstr>High Tower Text</vt:lpstr>
      <vt:lpstr>Kristen ITC</vt:lpstr>
      <vt:lpstr>Lucida Bright</vt:lpstr>
      <vt:lpstr>Tahoma</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Casa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156</cp:revision>
  <dcterms:created xsi:type="dcterms:W3CDTF">2013-10-30T09:52:44Z</dcterms:created>
  <dcterms:modified xsi:type="dcterms:W3CDTF">2023-12-01T11:42:05Z</dcterms:modified>
</cp:coreProperties>
</file>