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5"/>
  </p:notesMasterIdLst>
  <p:sldIdLst>
    <p:sldId id="303" r:id="rId3"/>
    <p:sldId id="282" r:id="rId4"/>
    <p:sldId id="258" r:id="rId5"/>
    <p:sldId id="290" r:id="rId6"/>
    <p:sldId id="281" r:id="rId7"/>
    <p:sldId id="286" r:id="rId8"/>
    <p:sldId id="283" r:id="rId9"/>
    <p:sldId id="285" r:id="rId10"/>
    <p:sldId id="301" r:id="rId11"/>
    <p:sldId id="264" r:id="rId12"/>
    <p:sldId id="266" r:id="rId13"/>
    <p:sldId id="292" r:id="rId14"/>
    <p:sldId id="293" r:id="rId15"/>
    <p:sldId id="257" r:id="rId16"/>
    <p:sldId id="294" r:id="rId17"/>
    <p:sldId id="291" r:id="rId18"/>
    <p:sldId id="295" r:id="rId19"/>
    <p:sldId id="296" r:id="rId20"/>
    <p:sldId id="265" r:id="rId21"/>
    <p:sldId id="297" r:id="rId22"/>
    <p:sldId id="298" r:id="rId23"/>
    <p:sldId id="259" r:id="rId24"/>
    <p:sldId id="260" r:id="rId25"/>
    <p:sldId id="261" r:id="rId26"/>
    <p:sldId id="262" r:id="rId27"/>
    <p:sldId id="263" r:id="rId28"/>
    <p:sldId id="267" r:id="rId29"/>
    <p:sldId id="269" r:id="rId30"/>
    <p:sldId id="270" r:id="rId31"/>
    <p:sldId id="271" r:id="rId32"/>
    <p:sldId id="284" r:id="rId33"/>
    <p:sldId id="272" r:id="rId34"/>
    <p:sldId id="273" r:id="rId35"/>
    <p:sldId id="274" r:id="rId36"/>
    <p:sldId id="276" r:id="rId37"/>
    <p:sldId id="277" r:id="rId38"/>
    <p:sldId id="278" r:id="rId39"/>
    <p:sldId id="300" r:id="rId40"/>
    <p:sldId id="279" r:id="rId41"/>
    <p:sldId id="287" r:id="rId42"/>
    <p:sldId id="306" r:id="rId43"/>
    <p:sldId id="307" r:id="rId44"/>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iw43cua9rRzJoU+HZY9awQ==" hashData="Ame8jYq8BkupYj+8Yl2dezm7xq8="/>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varScale="1">
        <p:scale>
          <a:sx n="76" d="100"/>
          <a:sy n="76" d="100"/>
        </p:scale>
        <p:origin x="-81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heme" Target="theme/theme1.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2AA3D81-273F-456B-8D89-0C23FA0E87A9}" type="datetimeFigureOut">
              <a:rPr lang="es-ES" smtClean="0"/>
              <a:pPr/>
              <a:t>04/05/2015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ABD20D3-2749-4088-BD0E-0F397BF262E5}"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4644E67-1756-4389-B1C1-F7E8ADBE92E6}" type="slidenum">
              <a:rPr lang="es-ES" smtClean="0"/>
              <a:pPr/>
              <a:t>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DB876428-A641-4B6F-B55E-8008AC7C98B4}" type="datetimeFigureOut">
              <a:rPr lang="es-ES" smtClean="0"/>
              <a:pPr/>
              <a:t>04/05/2015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8D0B353-998A-4238-94A4-55A8860CC5EE}" type="slidenum">
              <a:rPr lang="es-ES" smtClean="0"/>
              <a:pPr/>
              <a:t>‹Nº›</a:t>
            </a:fld>
            <a:endParaRPr lang="es-ES"/>
          </a:p>
        </p:txBody>
      </p:sp>
    </p:spTree>
  </p:cSld>
  <p:clrMapOvr>
    <a:masterClrMapping/>
  </p:clrMapOvr>
  <p:transition spd="med" advTm="6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B876428-A641-4B6F-B55E-8008AC7C98B4}" type="datetimeFigureOut">
              <a:rPr lang="es-ES" smtClean="0"/>
              <a:pPr/>
              <a:t>04/05/2015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8D0B353-998A-4238-94A4-55A8860CC5EE}" type="slidenum">
              <a:rPr lang="es-ES" smtClean="0"/>
              <a:pPr/>
              <a:t>‹Nº›</a:t>
            </a:fld>
            <a:endParaRPr lang="es-ES"/>
          </a:p>
        </p:txBody>
      </p:sp>
    </p:spTree>
  </p:cSld>
  <p:clrMapOvr>
    <a:masterClrMapping/>
  </p:clrMapOvr>
  <p:transition spd="med" advTm="6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DB876428-A641-4B6F-B55E-8008AC7C98B4}" type="datetimeFigureOut">
              <a:rPr lang="es-ES" smtClean="0"/>
              <a:pPr/>
              <a:t>04/05/2015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8D0B353-998A-4238-94A4-55A8860CC5EE}" type="slidenum">
              <a:rPr lang="es-ES" smtClean="0"/>
              <a:pPr/>
              <a:t>‹Nº›</a:t>
            </a:fld>
            <a:endParaRPr lang="es-ES"/>
          </a:p>
        </p:txBody>
      </p:sp>
    </p:spTree>
  </p:cSld>
  <p:clrMapOvr>
    <a:masterClrMapping/>
  </p:clrMapOvr>
  <p:transition spd="med" advTm="6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DB876428-A641-4B6F-B55E-8008AC7C98B4}" type="datetimeFigureOut">
              <a:rPr lang="es-ES" smtClean="0"/>
              <a:pPr/>
              <a:t>04/05/2015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A8D0B353-998A-4238-94A4-55A8860CC5EE}" type="slidenum">
              <a:rPr lang="es-ES" smtClean="0"/>
              <a:pPr/>
              <a:t>‹Nº›</a:t>
            </a:fld>
            <a:endParaRPr lang="es-ES"/>
          </a:p>
        </p:txBody>
      </p:sp>
    </p:spTree>
  </p:cSld>
  <p:clrMapOvr>
    <a:masterClrMapping/>
  </p:clrMapOvr>
  <p:transition spd="med" advTm="6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DB876428-A641-4B6F-B55E-8008AC7C98B4}" type="datetimeFigureOut">
              <a:rPr lang="es-ES" smtClean="0"/>
              <a:pPr/>
              <a:t>04/05/2015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A8D0B353-998A-4238-94A4-55A8860CC5EE}" type="slidenum">
              <a:rPr lang="es-ES" smtClean="0"/>
              <a:pPr/>
              <a:t>‹Nº›</a:t>
            </a:fld>
            <a:endParaRPr lang="es-ES"/>
          </a:p>
        </p:txBody>
      </p:sp>
    </p:spTree>
  </p:cSld>
  <p:clrMapOvr>
    <a:masterClrMapping/>
  </p:clrMapOvr>
  <p:transition spd="med" advTm="6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DB876428-A641-4B6F-B55E-8008AC7C98B4}" type="datetimeFigureOut">
              <a:rPr lang="es-ES" smtClean="0"/>
              <a:pPr/>
              <a:t>04/05/2015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A8D0B353-998A-4238-94A4-55A8860CC5EE}" type="slidenum">
              <a:rPr lang="es-ES" smtClean="0"/>
              <a:pPr/>
              <a:t>‹Nº›</a:t>
            </a:fld>
            <a:endParaRPr lang="es-ES"/>
          </a:p>
        </p:txBody>
      </p:sp>
    </p:spTree>
  </p:cSld>
  <p:clrMapOvr>
    <a:masterClrMapping/>
  </p:clrMapOvr>
  <p:transition spd="med" advTm="6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B876428-A641-4B6F-B55E-8008AC7C98B4}" type="datetimeFigureOut">
              <a:rPr lang="es-ES" smtClean="0"/>
              <a:pPr/>
              <a:t>04/05/2015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A8D0B353-998A-4238-94A4-55A8860CC5EE}" type="slidenum">
              <a:rPr lang="es-ES" smtClean="0"/>
              <a:pPr/>
              <a:t>‹Nº›</a:t>
            </a:fld>
            <a:endParaRPr lang="es-ES"/>
          </a:p>
        </p:txBody>
      </p:sp>
    </p:spTree>
  </p:cSld>
  <p:clrMapOvr>
    <a:masterClrMapping/>
  </p:clrMapOvr>
  <p:transition spd="med" advTm="6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B876428-A641-4B6F-B55E-8008AC7C98B4}" type="datetimeFigureOut">
              <a:rPr lang="es-ES" smtClean="0"/>
              <a:pPr/>
              <a:t>04/05/2015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A8D0B353-998A-4238-94A4-55A8860CC5EE}" type="slidenum">
              <a:rPr lang="es-ES" smtClean="0"/>
              <a:pPr/>
              <a:t>‹Nº›</a:t>
            </a:fld>
            <a:endParaRPr lang="es-ES"/>
          </a:p>
        </p:txBody>
      </p:sp>
    </p:spTree>
  </p:cSld>
  <p:clrMapOvr>
    <a:masterClrMapping/>
  </p:clrMapOvr>
  <p:transition spd="med" advTm="6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B876428-A641-4B6F-B55E-8008AC7C98B4}" type="datetimeFigureOut">
              <a:rPr lang="es-ES" smtClean="0"/>
              <a:pPr/>
              <a:t>04/05/2015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A8D0B353-998A-4238-94A4-55A8860CC5EE}" type="slidenum">
              <a:rPr lang="es-ES" smtClean="0"/>
              <a:pPr/>
              <a:t>‹Nº›</a:t>
            </a:fld>
            <a:endParaRPr lang="es-ES"/>
          </a:p>
        </p:txBody>
      </p:sp>
    </p:spTree>
  </p:cSld>
  <p:clrMapOvr>
    <a:masterClrMapping/>
  </p:clrMapOvr>
  <p:transition spd="med" advTm="6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B876428-A641-4B6F-B55E-8008AC7C98B4}" type="datetimeFigureOut">
              <a:rPr lang="es-ES" smtClean="0"/>
              <a:pPr/>
              <a:t>04/05/2015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8D0B353-998A-4238-94A4-55A8860CC5EE}" type="slidenum">
              <a:rPr lang="es-ES" smtClean="0"/>
              <a:pPr/>
              <a:t>‹Nº›</a:t>
            </a:fld>
            <a:endParaRPr lang="es-ES"/>
          </a:p>
        </p:txBody>
      </p:sp>
    </p:spTree>
  </p:cSld>
  <p:clrMapOvr>
    <a:masterClrMapping/>
  </p:clrMapOvr>
  <p:transition spd="med" advTm="6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B876428-A641-4B6F-B55E-8008AC7C98B4}" type="datetimeFigureOut">
              <a:rPr lang="es-ES" smtClean="0"/>
              <a:pPr/>
              <a:t>04/05/2015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8D0B353-998A-4238-94A4-55A8860CC5EE}" type="slidenum">
              <a:rPr lang="es-ES" smtClean="0"/>
              <a:pPr/>
              <a:t>‹Nº›</a:t>
            </a:fld>
            <a:endParaRPr lang="es-ES"/>
          </a:p>
        </p:txBody>
      </p:sp>
    </p:spTree>
  </p:cSld>
  <p:clrMapOvr>
    <a:masterClrMapping/>
  </p:clrMapOvr>
  <p:transition spd="med" advTm="6000">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B0F0">
            <a:alpha val="48000"/>
          </a:srgbClr>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B876428-A641-4B6F-B55E-8008AC7C98B4}" type="datetimeFigureOut">
              <a:rPr lang="es-ES" smtClean="0"/>
              <a:pPr/>
              <a:t>04/05/2015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8D0B353-998A-4238-94A4-55A8860CC5EE}"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6000">
    <p:dissolv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audio" Target="../media/audio1.wav"/><Relationship Id="rId7" Type="http://schemas.openxmlformats.org/officeDocument/2006/relationships/image" Target="../media/image4.gif"/><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gif"/><Relationship Id="rId5" Type="http://schemas.openxmlformats.org/officeDocument/2006/relationships/image" Target="../media/image2.gif"/><Relationship Id="rId10" Type="http://schemas.openxmlformats.org/officeDocument/2006/relationships/image" Target="../media/image7.gif"/><Relationship Id="rId4" Type="http://schemas.openxmlformats.org/officeDocument/2006/relationships/image" Target="../media/image1.jpeg"/><Relationship Id="rId9" Type="http://schemas.openxmlformats.org/officeDocument/2006/relationships/image" Target="../media/image6.gif"/></Relationships>
</file>

<file path=ppt/slides/_rels/slide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7.xml"/><Relationship Id="rId4" Type="http://schemas.openxmlformats.org/officeDocument/2006/relationships/image" Target="../media/image23.jpeg"/></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6.gif"/><Relationship Id="rId5" Type="http://schemas.openxmlformats.org/officeDocument/2006/relationships/image" Target="../media/image44.jpeg"/><Relationship Id="rId4" Type="http://schemas.openxmlformats.org/officeDocument/2006/relationships/image" Target="../media/image4.gif"/></Relationships>
</file>

<file path=ppt/slides/_rels/slide42.xml.rels><?xml version="1.0" encoding="UTF-8" standalone="yes"?>
<Relationships xmlns="http://schemas.openxmlformats.org/package/2006/relationships"><Relationship Id="rId8" Type="http://schemas.openxmlformats.org/officeDocument/2006/relationships/image" Target="../media/image48.png"/><Relationship Id="rId13" Type="http://schemas.openxmlformats.org/officeDocument/2006/relationships/hyperlink" Target="https://vk.com/mispps" TargetMode="External"/><Relationship Id="rId3" Type="http://schemas.openxmlformats.org/officeDocument/2006/relationships/image" Target="../media/image45.png"/><Relationship Id="rId7" Type="http://schemas.openxmlformats.org/officeDocument/2006/relationships/hyperlink" Target="https://www.facebook.com/mispps" TargetMode="External"/><Relationship Id="rId12" Type="http://schemas.openxmlformats.org/officeDocument/2006/relationships/image" Target="../media/image50.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7.png"/><Relationship Id="rId11" Type="http://schemas.openxmlformats.org/officeDocument/2006/relationships/hyperlink" Target="https://plus.google.com/+Mispps/" TargetMode="External"/><Relationship Id="rId5" Type="http://schemas.openxmlformats.org/officeDocument/2006/relationships/image" Target="../media/image46.png"/><Relationship Id="rId10" Type="http://schemas.openxmlformats.org/officeDocument/2006/relationships/image" Target="../media/image4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2" descr="C:\Documents and Settings\Dell\Escritorio\U.jpg"/>
          <p:cNvPicPr>
            <a:picLocks noChangeAspect="1" noChangeArrowheads="1"/>
          </p:cNvPicPr>
          <p:nvPr/>
        </p:nvPicPr>
        <p:blipFill>
          <a:blip r:embed="rId4" cstate="print"/>
          <a:srcRect/>
          <a:stretch>
            <a:fillRect/>
          </a:stretch>
        </p:blipFill>
        <p:spPr bwMode="auto">
          <a:xfrm>
            <a:off x="0" y="0"/>
            <a:ext cx="9211515" cy="6858000"/>
          </a:xfrm>
          <a:prstGeom prst="rect">
            <a:avLst/>
          </a:prstGeom>
          <a:noFill/>
        </p:spPr>
      </p:pic>
      <p:pic>
        <p:nvPicPr>
          <p:cNvPr id="17" name="Picture 3" descr="illusion-015"/>
          <p:cNvPicPr>
            <a:picLocks noChangeAspect="1" noChangeArrowheads="1" noCrop="1"/>
          </p:cNvPicPr>
          <p:nvPr/>
        </p:nvPicPr>
        <p:blipFill>
          <a:blip r:embed="rId5" cstate="print">
            <a:duotone>
              <a:schemeClr val="accent1">
                <a:shade val="45000"/>
                <a:satMod val="135000"/>
              </a:schemeClr>
              <a:prstClr val="white"/>
            </a:duotone>
            <a:lum bright="54000"/>
          </a:blip>
          <a:srcRect/>
          <a:stretch>
            <a:fillRect/>
          </a:stretch>
        </p:blipFill>
        <p:spPr bwMode="auto">
          <a:xfrm>
            <a:off x="0" y="-19050"/>
            <a:ext cx="9144000" cy="6877050"/>
          </a:xfrm>
          <a:prstGeom prst="rect">
            <a:avLst/>
          </a:prstGeom>
          <a:noFill/>
          <a:ln w="9525">
            <a:noFill/>
            <a:miter lim="800000"/>
            <a:headEnd/>
            <a:tailEnd/>
          </a:ln>
        </p:spPr>
      </p:pic>
      <p:pic>
        <p:nvPicPr>
          <p:cNvPr id="2053" name="Picture 8"/>
          <p:cNvPicPr>
            <a:picLocks noChangeAspect="1" noChangeArrowheads="1"/>
          </p:cNvPicPr>
          <p:nvPr/>
        </p:nvPicPr>
        <p:blipFill>
          <a:blip r:embed="rId6" cstate="print"/>
          <a:srcRect/>
          <a:stretch>
            <a:fillRect/>
          </a:stretch>
        </p:blipFill>
        <p:spPr bwMode="auto">
          <a:xfrm>
            <a:off x="467544" y="764704"/>
            <a:ext cx="1025525" cy="723900"/>
          </a:xfrm>
          <a:prstGeom prst="rect">
            <a:avLst/>
          </a:prstGeom>
          <a:noFill/>
          <a:ln w="9525">
            <a:noFill/>
            <a:round/>
            <a:headEnd/>
            <a:tailEnd/>
          </a:ln>
        </p:spPr>
      </p:pic>
      <p:pic>
        <p:nvPicPr>
          <p:cNvPr id="2054" name="Image 2" descr="swirlrainbw3.gif"/>
          <p:cNvPicPr>
            <a:picLocks noChangeAspect="1"/>
          </p:cNvPicPr>
          <p:nvPr/>
        </p:nvPicPr>
        <p:blipFill>
          <a:blip r:embed="rId7" cstate="print"/>
          <a:srcRect/>
          <a:stretch>
            <a:fillRect/>
          </a:stretch>
        </p:blipFill>
        <p:spPr bwMode="auto">
          <a:xfrm rot="10800000">
            <a:off x="0" y="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7" cstate="print"/>
          <a:srcRect/>
          <a:stretch>
            <a:fillRect/>
          </a:stretch>
        </p:blipFill>
        <p:spPr bwMode="auto">
          <a:xfrm rot="10800000">
            <a:off x="0" y="6788150"/>
            <a:ext cx="9144000" cy="69850"/>
          </a:xfrm>
          <a:prstGeom prst="rect">
            <a:avLst/>
          </a:prstGeom>
          <a:noFill/>
          <a:ln w="9525">
            <a:noFill/>
            <a:miter lim="800000"/>
            <a:headEnd/>
            <a:tailEnd/>
          </a:ln>
        </p:spPr>
      </p:pic>
      <p:pic>
        <p:nvPicPr>
          <p:cNvPr id="2056" name="Image 2" descr="swirlrainbw3.gif"/>
          <p:cNvPicPr>
            <a:picLocks noChangeAspect="1"/>
          </p:cNvPicPr>
          <p:nvPr/>
        </p:nvPicPr>
        <p:blipFill>
          <a:blip r:embed="rId7"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2057" name="Image 2" descr="swirlrainbw3.gif"/>
          <p:cNvPicPr>
            <a:picLocks noChangeAspect="1"/>
          </p:cNvPicPr>
          <p:nvPr/>
        </p:nvPicPr>
        <p:blipFill>
          <a:blip r:embed="rId7"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2058" name="Picture 2" descr="CARA"/>
          <p:cNvPicPr>
            <a:picLocks noChangeAspect="1" noChangeArrowheads="1"/>
          </p:cNvPicPr>
          <p:nvPr/>
        </p:nvPicPr>
        <p:blipFill>
          <a:blip r:embed="rId8" cstate="print"/>
          <a:srcRect/>
          <a:stretch>
            <a:fillRect/>
          </a:stretch>
        </p:blipFill>
        <p:spPr bwMode="auto">
          <a:xfrm>
            <a:off x="251520" y="5661248"/>
            <a:ext cx="794853" cy="836488"/>
          </a:xfrm>
          <a:prstGeom prst="rect">
            <a:avLst/>
          </a:prstGeom>
          <a:noFill/>
          <a:ln w="38100">
            <a:solidFill>
              <a:srgbClr val="1CDEF8"/>
            </a:solidFill>
            <a:miter lim="800000"/>
            <a:headEnd/>
            <a:tailEnd/>
          </a:ln>
        </p:spPr>
      </p:pic>
      <p:sp>
        <p:nvSpPr>
          <p:cNvPr id="15" name="14 Rectángulo"/>
          <p:cNvSpPr/>
          <p:nvPr/>
        </p:nvSpPr>
        <p:spPr>
          <a:xfrm>
            <a:off x="827584" y="6093296"/>
            <a:ext cx="3071834" cy="461665"/>
          </a:xfrm>
          <a:prstGeom prst="rect">
            <a:avLst/>
          </a:prstGeom>
          <a:ln>
            <a:noFill/>
          </a:ln>
        </p:spPr>
        <p:txBody>
          <a:bodyPr>
            <a:spAutoFit/>
          </a:bodyPr>
          <a:lstStyle/>
          <a:p>
            <a:pPr algn="ctr">
              <a:defRPr/>
            </a:pPr>
            <a:r>
              <a:rPr lang="es-ES" sz="2400" b="1" kern="10" dirty="0">
                <a:ln w="9525">
                  <a:solidFill>
                    <a:srgbClr val="1CDEF8"/>
                  </a:solidFill>
                  <a:round/>
                  <a:headEnd/>
                  <a:tailEnd/>
                </a:ln>
                <a:blipFill dpi="0" rotWithShape="1">
                  <a:blip r:embed="rId9"/>
                  <a:srcRect/>
                  <a:stretch>
                    <a:fillRect/>
                  </a:stretch>
                </a:blipFill>
                <a:effectLst>
                  <a:outerShdw dist="35921" dir="2700000" algn="ctr" rotWithShape="0">
                    <a:schemeClr val="folHlink">
                      <a:alpha val="80000"/>
                    </a:schemeClr>
                  </a:outerShdw>
                </a:effectLst>
                <a:latin typeface="Snap ITC"/>
              </a:rPr>
              <a:t>JOSE LUIS</a:t>
            </a:r>
          </a:p>
        </p:txBody>
      </p:sp>
      <p:pic>
        <p:nvPicPr>
          <p:cNvPr id="13" name="Picture 12" descr="Image1"/>
          <p:cNvPicPr>
            <a:picLocks noChangeAspect="1" noChangeArrowheads="1" noCrop="1"/>
          </p:cNvPicPr>
          <p:nvPr/>
        </p:nvPicPr>
        <p:blipFill>
          <a:blip r:embed="rId10" cstate="print"/>
          <a:srcRect/>
          <a:stretch>
            <a:fillRect/>
          </a:stretch>
        </p:blipFill>
        <p:spPr bwMode="auto">
          <a:xfrm>
            <a:off x="179512" y="188640"/>
            <a:ext cx="781050" cy="1066800"/>
          </a:xfrm>
          <a:prstGeom prst="rect">
            <a:avLst/>
          </a:prstGeom>
          <a:noFill/>
          <a:ln w="9525">
            <a:noFill/>
            <a:miter lim="800000"/>
            <a:headEnd/>
            <a:tailEnd/>
          </a:ln>
        </p:spPr>
      </p:pic>
      <p:sp>
        <p:nvSpPr>
          <p:cNvPr id="12" name="11 Rectángulo"/>
          <p:cNvSpPr/>
          <p:nvPr/>
        </p:nvSpPr>
        <p:spPr>
          <a:xfrm>
            <a:off x="1475656" y="1844824"/>
            <a:ext cx="6737972" cy="830997"/>
          </a:xfrm>
          <a:prstGeom prst="rect">
            <a:avLst/>
          </a:prstGeom>
        </p:spPr>
        <p:txBody>
          <a:bodyPr wrap="square">
            <a:spAutoFit/>
          </a:bodyPr>
          <a:lstStyle/>
          <a:p>
            <a:pPr algn="ctr"/>
            <a:endParaRPr lang="es-ES" sz="48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Ravie" pitchFamily="82" charset="0"/>
            </a:endParaRPr>
          </a:p>
        </p:txBody>
      </p:sp>
      <p:sp>
        <p:nvSpPr>
          <p:cNvPr id="16" name="15 Rectángulo"/>
          <p:cNvSpPr/>
          <p:nvPr/>
        </p:nvSpPr>
        <p:spPr>
          <a:xfrm>
            <a:off x="683568" y="1844824"/>
            <a:ext cx="7776864" cy="3046988"/>
          </a:xfrm>
          <a:prstGeom prst="rect">
            <a:avLst/>
          </a:prstGeom>
        </p:spPr>
        <p:txBody>
          <a:bodyPr wrap="square">
            <a:spAutoFit/>
          </a:bodyPr>
          <a:lstStyle/>
          <a:p>
            <a:pPr algn="ctr"/>
            <a:r>
              <a:rPr lang="es-ES" sz="9600" b="1" dirty="0" smtClean="0">
                <a:ln w="18000">
                  <a:solidFill>
                    <a:schemeClr val="accent2">
                      <a:satMod val="140000"/>
                    </a:schemeClr>
                  </a:solidFill>
                  <a:prstDash val="solid"/>
                  <a:miter lim="800000"/>
                </a:ln>
                <a:solidFill>
                  <a:srgbClr val="2222EE"/>
                </a:solidFill>
                <a:effectLst>
                  <a:outerShdw blurRad="25500" dist="23000" dir="7020000" algn="tl">
                    <a:srgbClr val="000000">
                      <a:alpha val="50000"/>
                    </a:srgbClr>
                  </a:outerShdw>
                </a:effectLst>
                <a:latin typeface="Bauhaus 93" pitchFamily="82" charset="0"/>
              </a:rPr>
              <a:t>PERROS </a:t>
            </a:r>
          </a:p>
          <a:p>
            <a:pPr algn="ctr"/>
            <a:r>
              <a:rPr lang="es-ES" sz="9600" b="1" dirty="0" smtClean="0">
                <a:ln w="18000">
                  <a:solidFill>
                    <a:schemeClr val="accent2">
                      <a:satMod val="140000"/>
                    </a:schemeClr>
                  </a:solidFill>
                  <a:prstDash val="solid"/>
                  <a:miter lim="800000"/>
                </a:ln>
                <a:solidFill>
                  <a:srgbClr val="2222EE"/>
                </a:solidFill>
                <a:effectLst>
                  <a:outerShdw blurRad="25500" dist="23000" dir="7020000" algn="tl">
                    <a:srgbClr val="000000">
                      <a:alpha val="50000"/>
                    </a:srgbClr>
                  </a:outerShdw>
                </a:effectLst>
                <a:latin typeface="Bauhaus 93" pitchFamily="82" charset="0"/>
              </a:rPr>
              <a:t>BAJO EL AGUA</a:t>
            </a:r>
          </a:p>
        </p:txBody>
      </p:sp>
      <p:sp>
        <p:nvSpPr>
          <p:cNvPr id="14" name="13 CuadroTexto"/>
          <p:cNvSpPr txBox="1"/>
          <p:nvPr/>
        </p:nvSpPr>
        <p:spPr>
          <a:xfrm>
            <a:off x="1043608" y="332656"/>
            <a:ext cx="184731" cy="369332"/>
          </a:xfrm>
          <a:prstGeom prst="rect">
            <a:avLst/>
          </a:prstGeom>
          <a:noFill/>
        </p:spPr>
        <p:txBody>
          <a:bodyPr wrap="none" rtlCol="0">
            <a:spAutoFit/>
          </a:bodyPr>
          <a:lstStyle/>
          <a:p>
            <a:endParaRPr lang="es-ES" b="1" dirty="0">
              <a:solidFill>
                <a:srgbClr val="0000FF"/>
              </a:solidFill>
              <a:latin typeface="Arial Black" pitchFamily="34" charset="0"/>
            </a:endParaRPr>
          </a:p>
        </p:txBody>
      </p:sp>
    </p:spTree>
  </p:cSld>
  <p:clrMapOvr>
    <a:masterClrMapping/>
  </p:clrMapOvr>
  <p:transition spd="med" advTm="10000">
    <p:dissolve/>
    <p:sndAc>
      <p:stSnd loop="1">
        <p:snd r:embed="rId3" name="Halloween Songs - Amityville Horror Them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7"/>
                                        </p:tgtEl>
                                        <p:attrNameLst>
                                          <p:attrName>style.opacity</p:attrName>
                                        </p:attrNameLst>
                                      </p:cBhvr>
                                      <p:to>
                                        <p:strVal val="0.5"/>
                                      </p:to>
                                    </p:set>
                                    <p:animEffect filter="image" prLst="opacity: 0.5">
                                      <p:cBhvr rctx="IE">
                                        <p:cTn id="7" dur="indefinite"/>
                                        <p:tgtEl>
                                          <p:spTgt spid="17"/>
                                        </p:tgtEl>
                                      </p:cBhvr>
                                    </p:animEffect>
                                  </p:childTnLst>
                                </p:cTn>
                              </p:par>
                            </p:childTnLst>
                          </p:cTn>
                        </p:par>
                        <p:par>
                          <p:cTn id="8" fill="hold">
                            <p:stCondLst>
                              <p:cond delay="0"/>
                            </p:stCondLst>
                            <p:childTnLst>
                              <p:par>
                                <p:cTn id="9" presetID="17" presetClass="entr" presetSubtype="10" fill="hold" nodeType="afterEffect">
                                  <p:stCondLst>
                                    <p:cond delay="0"/>
                                  </p:stCondLst>
                                  <p:childTnLst>
                                    <p:set>
                                      <p:cBhvr>
                                        <p:cTn id="10" dur="1" fill="hold">
                                          <p:stCondLst>
                                            <p:cond delay="0"/>
                                          </p:stCondLst>
                                        </p:cTn>
                                        <p:tgtEl>
                                          <p:spTgt spid="16">
                                            <p:txEl>
                                              <p:pRg st="0" end="0"/>
                                            </p:txEl>
                                          </p:spTgt>
                                        </p:tgtEl>
                                        <p:attrNameLst>
                                          <p:attrName>style.visibility</p:attrName>
                                        </p:attrNameLst>
                                      </p:cBhvr>
                                      <p:to>
                                        <p:strVal val="visible"/>
                                      </p:to>
                                    </p:set>
                                    <p:anim calcmode="lin" valueType="num">
                                      <p:cBhvr>
                                        <p:cTn id="11" dur="3000" fill="hold"/>
                                        <p:tgtEl>
                                          <p:spTgt spid="16">
                                            <p:txEl>
                                              <p:pRg st="0" end="0"/>
                                            </p:txEl>
                                          </p:spTgt>
                                        </p:tgtEl>
                                        <p:attrNameLst>
                                          <p:attrName>ppt_w</p:attrName>
                                        </p:attrNameLst>
                                      </p:cBhvr>
                                      <p:tavLst>
                                        <p:tav tm="0">
                                          <p:val>
                                            <p:fltVal val="0"/>
                                          </p:val>
                                        </p:tav>
                                        <p:tav tm="100000">
                                          <p:val>
                                            <p:strVal val="#ppt_w"/>
                                          </p:val>
                                        </p:tav>
                                      </p:tavLst>
                                    </p:anim>
                                    <p:anim calcmode="lin" valueType="num">
                                      <p:cBhvr>
                                        <p:cTn id="12" dur="3000" fill="hold"/>
                                        <p:tgtEl>
                                          <p:spTgt spid="16">
                                            <p:txEl>
                                              <p:pRg st="0" end="0"/>
                                            </p:txEl>
                                          </p:spTgt>
                                        </p:tgtEl>
                                        <p:attrNameLst>
                                          <p:attrName>ppt_h</p:attrName>
                                        </p:attrNameLst>
                                      </p:cBhvr>
                                      <p:tavLst>
                                        <p:tav tm="0">
                                          <p:val>
                                            <p:strVal val="#ppt_h"/>
                                          </p:val>
                                        </p:tav>
                                        <p:tav tm="100000">
                                          <p:val>
                                            <p:strVal val="#ppt_h"/>
                                          </p:val>
                                        </p:tav>
                                      </p:tavLst>
                                    </p:anim>
                                  </p:childTnLst>
                                </p:cTn>
                              </p:par>
                            </p:childTnLst>
                          </p:cTn>
                        </p:par>
                        <p:par>
                          <p:cTn id="13" fill="hold">
                            <p:stCondLst>
                              <p:cond delay="3000"/>
                            </p:stCondLst>
                            <p:childTnLst>
                              <p:par>
                                <p:cTn id="14" presetID="17" presetClass="entr" presetSubtype="10" fill="hold" nodeType="afterEffect">
                                  <p:stCondLst>
                                    <p:cond delay="0"/>
                                  </p:stCondLst>
                                  <p:childTnLst>
                                    <p:set>
                                      <p:cBhvr>
                                        <p:cTn id="15" dur="1" fill="hold">
                                          <p:stCondLst>
                                            <p:cond delay="0"/>
                                          </p:stCondLst>
                                        </p:cTn>
                                        <p:tgtEl>
                                          <p:spTgt spid="16">
                                            <p:txEl>
                                              <p:pRg st="1" end="1"/>
                                            </p:txEl>
                                          </p:spTgt>
                                        </p:tgtEl>
                                        <p:attrNameLst>
                                          <p:attrName>style.visibility</p:attrName>
                                        </p:attrNameLst>
                                      </p:cBhvr>
                                      <p:to>
                                        <p:strVal val="visible"/>
                                      </p:to>
                                    </p:set>
                                    <p:anim calcmode="lin" valueType="num">
                                      <p:cBhvr>
                                        <p:cTn id="16" dur="3000" fill="hold"/>
                                        <p:tgtEl>
                                          <p:spTgt spid="16">
                                            <p:txEl>
                                              <p:pRg st="1" end="1"/>
                                            </p:txEl>
                                          </p:spTgt>
                                        </p:tgtEl>
                                        <p:attrNameLst>
                                          <p:attrName>ppt_w</p:attrName>
                                        </p:attrNameLst>
                                      </p:cBhvr>
                                      <p:tavLst>
                                        <p:tav tm="0">
                                          <p:val>
                                            <p:fltVal val="0"/>
                                          </p:val>
                                        </p:tav>
                                        <p:tav tm="100000">
                                          <p:val>
                                            <p:strVal val="#ppt_w"/>
                                          </p:val>
                                        </p:tav>
                                      </p:tavLst>
                                    </p:anim>
                                    <p:anim calcmode="lin" valueType="num">
                                      <p:cBhvr>
                                        <p:cTn id="17" dur="3000" fill="hold"/>
                                        <p:tgtEl>
                                          <p:spTgt spid="16">
                                            <p:txEl>
                                              <p:pRg st="1" end="1"/>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Dell\Escritorio\M.jpg"/>
          <p:cNvPicPr>
            <a:picLocks noChangeAspect="1" noChangeArrowheads="1"/>
          </p:cNvPicPr>
          <p:nvPr/>
        </p:nvPicPr>
        <p:blipFill>
          <a:blip r:embed="rId2" cstate="print"/>
          <a:srcRect/>
          <a:stretch>
            <a:fillRect/>
          </a:stretch>
        </p:blipFill>
        <p:spPr bwMode="auto">
          <a:xfrm>
            <a:off x="0" y="0"/>
            <a:ext cx="9158379"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seth_casteel_underwater_dogs6.jpg"/>
          <p:cNvPicPr>
            <a:picLocks noChangeAspect="1" noChangeArrowheads="1"/>
          </p:cNvPicPr>
          <p:nvPr/>
        </p:nvPicPr>
        <p:blipFill>
          <a:blip r:embed="rId2" cstate="print"/>
          <a:srcRect/>
          <a:stretch>
            <a:fillRect/>
          </a:stretch>
        </p:blipFill>
        <p:spPr bwMode="auto">
          <a:xfrm>
            <a:off x="0" y="0"/>
            <a:ext cx="9144000" cy="696468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5">
                <a:shade val="45000"/>
                <a:satMod val="135000"/>
              </a:schemeClr>
              <a:prstClr val="white"/>
            </a:duotone>
            <a:lum bright="55000"/>
          </a:blip>
          <a:srcRect/>
          <a:stretch>
            <a:fillRect/>
          </a:stretch>
        </p:blipFill>
        <p:spPr bwMode="auto">
          <a:xfrm>
            <a:off x="0" y="0"/>
            <a:ext cx="9144000" cy="6877050"/>
          </a:xfrm>
          <a:prstGeom prst="rect">
            <a:avLst/>
          </a:prstGeom>
          <a:noFill/>
          <a:ln w="9525">
            <a:noFill/>
            <a:miter lim="800000"/>
            <a:headEnd/>
            <a:tailEnd/>
          </a:ln>
        </p:spPr>
      </p:pic>
      <p:pic>
        <p:nvPicPr>
          <p:cNvPr id="4" name="Picture 3" descr="illusion-019"/>
          <p:cNvPicPr>
            <a:picLocks noChangeAspect="1" noChangeArrowheads="1" noCrop="1"/>
          </p:cNvPicPr>
          <p:nvPr/>
        </p:nvPicPr>
        <p:blipFill>
          <a:blip r:embed="rId3" cstate="print">
            <a:duotone>
              <a:schemeClr val="accent5">
                <a:shade val="45000"/>
                <a:satMod val="135000"/>
              </a:schemeClr>
              <a:prstClr val="white"/>
            </a:duotone>
            <a:lum bright="21000"/>
          </a:blip>
          <a:srcRect/>
          <a:stretch>
            <a:fillRect/>
          </a:stretch>
        </p:blipFill>
        <p:spPr bwMode="auto">
          <a:xfrm>
            <a:off x="0" y="-90488"/>
            <a:ext cx="9144000" cy="6948488"/>
          </a:xfrm>
          <a:prstGeom prst="rect">
            <a:avLst/>
          </a:prstGeom>
          <a:noFill/>
          <a:ln w="9525">
            <a:noFill/>
            <a:miter lim="800000"/>
            <a:headEnd/>
            <a:tailEnd/>
          </a:ln>
        </p:spPr>
      </p:pic>
      <p:sp>
        <p:nvSpPr>
          <p:cNvPr id="2" name="1 Rectángulo"/>
          <p:cNvSpPr/>
          <p:nvPr/>
        </p:nvSpPr>
        <p:spPr>
          <a:xfrm>
            <a:off x="1331640" y="1412776"/>
            <a:ext cx="7200800" cy="4524315"/>
          </a:xfrm>
          <a:prstGeom prst="rect">
            <a:avLst/>
          </a:prstGeom>
        </p:spPr>
        <p:txBody>
          <a:bodyPr wrap="square">
            <a:spAutoFit/>
          </a:bodyPr>
          <a:lstStyle/>
          <a:p>
            <a:pPr algn="ctr"/>
            <a:r>
              <a:rPr lang="es-ES" sz="3600" b="1" i="1" dirty="0" smtClean="0"/>
              <a:t>Los perros saben nadar</a:t>
            </a:r>
            <a:r>
              <a:rPr lang="es-ES" sz="3600" i="1" dirty="0" smtClean="0"/>
              <a:t> de forma innata pero además puedes entrenarles para que </a:t>
            </a:r>
            <a:r>
              <a:rPr lang="es-ES" sz="3600" i="1" dirty="0" err="1" smtClean="0"/>
              <a:t>aprendar</a:t>
            </a:r>
            <a:r>
              <a:rPr lang="es-ES" sz="3600" i="1" dirty="0" smtClean="0"/>
              <a:t> a bucear. </a:t>
            </a:r>
            <a:endParaRPr lang="es-ES" sz="3600" i="1" dirty="0" smtClean="0"/>
          </a:p>
          <a:p>
            <a:pPr algn="ctr"/>
            <a:r>
              <a:rPr lang="es-ES" sz="3600" b="1" i="1" dirty="0" smtClean="0"/>
              <a:t>¿</a:t>
            </a:r>
            <a:r>
              <a:rPr lang="es-ES" sz="3600" b="1" i="1" dirty="0" smtClean="0"/>
              <a:t>Quieres saber</a:t>
            </a:r>
            <a:r>
              <a:rPr lang="es-ES" sz="3600" i="1" dirty="0" smtClean="0"/>
              <a:t> si tu perro tiene potencial para ser un buceador nato? Sólo hace falta tirarles una pelota de tenis a la piscina para comprobarlo…</a:t>
            </a:r>
            <a:endParaRPr lang="es-ES" sz="3600" i="1" dirty="0"/>
          </a:p>
        </p:txBody>
      </p:sp>
    </p:spTree>
  </p:cSld>
  <p:clrMapOvr>
    <a:masterClrMapping/>
  </p:clrMapOvr>
  <p:transition spd="med" advTm="14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9" presetClass="emph" presetSubtype="0" nodeType="afterEffect">
                                  <p:stCondLst>
                                    <p:cond delay="0"/>
                                  </p:stCondLst>
                                  <p:childTnLst>
                                    <p:set>
                                      <p:cBhvr rctx="PPT">
                                        <p:cTn id="10" dur="indefinite"/>
                                        <p:tgtEl>
                                          <p:spTgt spid="4"/>
                                        </p:tgtEl>
                                        <p:attrNameLst>
                                          <p:attrName>style.opacity</p:attrName>
                                        </p:attrNameLst>
                                      </p:cBhvr>
                                      <p:to>
                                        <p:strVal val="0.5"/>
                                      </p:to>
                                    </p:set>
                                    <p:animEffect filter="image" prLst="opacity: 0.5">
                                      <p:cBhvr rctx="IE">
                                        <p:cTn id="11" dur="indefinite"/>
                                        <p:tgtEl>
                                          <p:spTgt spid="4"/>
                                        </p:tgtEl>
                                      </p:cBhvr>
                                    </p:animEffect>
                                  </p:childTnLst>
                                </p:cTn>
                              </p:par>
                            </p:childTnLst>
                          </p:cTn>
                        </p:par>
                        <p:par>
                          <p:cTn id="12" fill="hold">
                            <p:stCondLst>
                              <p:cond delay="0"/>
                            </p:stCondLst>
                            <p:childTnLst>
                              <p:par>
                                <p:cTn id="13" presetID="6" presetClass="exit" presetSubtype="32" fill="hold" nodeType="afterEffect">
                                  <p:stCondLst>
                                    <p:cond delay="0"/>
                                  </p:stCondLst>
                                  <p:childTnLst>
                                    <p:animEffect transition="out" filter="circle(out)">
                                      <p:cBhvr>
                                        <p:cTn id="14" dur="5000"/>
                                        <p:tgtEl>
                                          <p:spTgt spid="4"/>
                                        </p:tgtEl>
                                      </p:cBhvr>
                                    </p:animEffect>
                                    <p:set>
                                      <p:cBhvr>
                                        <p:cTn id="15"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Documents and Settings\Dell\Escritorio\U.jpg"/>
          <p:cNvPicPr>
            <a:picLocks noChangeAspect="1" noChangeArrowheads="1"/>
          </p:cNvPicPr>
          <p:nvPr/>
        </p:nvPicPr>
        <p:blipFill>
          <a:blip r:embed="rId2" cstate="print"/>
          <a:srcRect/>
          <a:stretch>
            <a:fillRect/>
          </a:stretch>
        </p:blipFill>
        <p:spPr bwMode="auto">
          <a:xfrm>
            <a:off x="0" y="0"/>
            <a:ext cx="9211515"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Dell\Escritorio\resizer.jpg"/>
          <p:cNvPicPr>
            <a:picLocks noChangeAspect="1" noChangeArrowheads="1"/>
          </p:cNvPicPr>
          <p:nvPr/>
        </p:nvPicPr>
        <p:blipFill>
          <a:blip r:embed="rId2" cstate="print"/>
          <a:srcRect/>
          <a:stretch>
            <a:fillRect/>
          </a:stretch>
        </p:blipFill>
        <p:spPr bwMode="auto">
          <a:xfrm>
            <a:off x="-1" y="0"/>
            <a:ext cx="9158695"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Dell\Escritorio\HHHHHHHH.jpg"/>
          <p:cNvPicPr>
            <a:picLocks noChangeAspect="1" noChangeArrowheads="1"/>
          </p:cNvPicPr>
          <p:nvPr/>
        </p:nvPicPr>
        <p:blipFill>
          <a:blip r:embed="rId2" cstate="print"/>
          <a:srcRect/>
          <a:stretch>
            <a:fillRect/>
          </a:stretch>
        </p:blipFill>
        <p:spPr bwMode="auto">
          <a:xfrm>
            <a:off x="0" y="0"/>
            <a:ext cx="9468854"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Documents and Settings\Dell\Escritorio\DDD.jpg"/>
          <p:cNvPicPr>
            <a:picLocks noChangeAspect="1" noChangeArrowheads="1"/>
          </p:cNvPicPr>
          <p:nvPr/>
        </p:nvPicPr>
        <p:blipFill>
          <a:blip r:embed="rId2" cstate="print"/>
          <a:srcRect/>
          <a:stretch>
            <a:fillRect/>
          </a:stretch>
        </p:blipFill>
        <p:spPr bwMode="auto">
          <a:xfrm>
            <a:off x="0" y="0"/>
            <a:ext cx="9324528" cy="7173416"/>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5">
                <a:shade val="45000"/>
                <a:satMod val="135000"/>
              </a:schemeClr>
              <a:prstClr val="white"/>
            </a:duotone>
            <a:lum bright="55000"/>
          </a:blip>
          <a:srcRect/>
          <a:stretch>
            <a:fillRect/>
          </a:stretch>
        </p:blipFill>
        <p:spPr bwMode="auto">
          <a:xfrm>
            <a:off x="0" y="-19050"/>
            <a:ext cx="9144000" cy="6877050"/>
          </a:xfrm>
          <a:prstGeom prst="rect">
            <a:avLst/>
          </a:prstGeom>
          <a:noFill/>
          <a:ln w="9525">
            <a:noFill/>
            <a:miter lim="800000"/>
            <a:headEnd/>
            <a:tailEnd/>
          </a:ln>
        </p:spPr>
      </p:pic>
      <p:pic>
        <p:nvPicPr>
          <p:cNvPr id="4" name="Picture 3" descr="illusion-019"/>
          <p:cNvPicPr>
            <a:picLocks noChangeAspect="1" noChangeArrowheads="1" noCrop="1"/>
          </p:cNvPicPr>
          <p:nvPr/>
        </p:nvPicPr>
        <p:blipFill>
          <a:blip r:embed="rId3" cstate="print">
            <a:duotone>
              <a:schemeClr val="accent5">
                <a:shade val="45000"/>
                <a:satMod val="135000"/>
              </a:schemeClr>
              <a:prstClr val="white"/>
            </a:duotone>
            <a:lum bright="21000"/>
          </a:blip>
          <a:srcRect/>
          <a:stretch>
            <a:fillRect/>
          </a:stretch>
        </p:blipFill>
        <p:spPr bwMode="auto">
          <a:xfrm>
            <a:off x="0" y="0"/>
            <a:ext cx="9144000" cy="6948488"/>
          </a:xfrm>
          <a:prstGeom prst="rect">
            <a:avLst/>
          </a:prstGeom>
          <a:noFill/>
          <a:ln w="9525">
            <a:noFill/>
            <a:miter lim="800000"/>
            <a:headEnd/>
            <a:tailEnd/>
          </a:ln>
        </p:spPr>
      </p:pic>
      <p:sp>
        <p:nvSpPr>
          <p:cNvPr id="2" name="1 Rectángulo"/>
          <p:cNvSpPr/>
          <p:nvPr/>
        </p:nvSpPr>
        <p:spPr>
          <a:xfrm>
            <a:off x="2483768" y="2060848"/>
            <a:ext cx="4572000" cy="2862322"/>
          </a:xfrm>
          <a:prstGeom prst="rect">
            <a:avLst/>
          </a:prstGeom>
        </p:spPr>
        <p:txBody>
          <a:bodyPr>
            <a:spAutoFit/>
          </a:bodyPr>
          <a:lstStyle/>
          <a:p>
            <a:pPr algn="ctr"/>
            <a:r>
              <a:rPr lang="es-ES" sz="3600" b="1" i="1" dirty="0" smtClean="0"/>
              <a:t>V</a:t>
            </a:r>
            <a:r>
              <a:rPr lang="es-ES" sz="3600" b="1" i="1" dirty="0" smtClean="0"/>
              <a:t>er </a:t>
            </a:r>
            <a:r>
              <a:rPr lang="es-ES" sz="3600" b="1" i="1" dirty="0" smtClean="0"/>
              <a:t>sus caras debajo del agua</a:t>
            </a:r>
            <a:r>
              <a:rPr lang="es-ES" sz="3600" b="1" i="1" dirty="0" smtClean="0"/>
              <a:t>?</a:t>
            </a:r>
          </a:p>
          <a:p>
            <a:pPr algn="ctr"/>
            <a:r>
              <a:rPr lang="es-ES" sz="3600" i="1" dirty="0" smtClean="0"/>
              <a:t> </a:t>
            </a:r>
            <a:r>
              <a:rPr lang="es-ES" sz="3600" i="1" dirty="0" smtClean="0"/>
              <a:t>¡Algunas son muy graciosas y otras dan hasta miedo</a:t>
            </a:r>
            <a:endParaRPr lang="es-ES" sz="3600" i="1" dirty="0"/>
          </a:p>
        </p:txBody>
      </p:sp>
    </p:spTree>
  </p:cSld>
  <p:clrMapOvr>
    <a:masterClrMapping/>
  </p:clrMapOvr>
  <p:transition spd="med" advTm="11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9" presetClass="emph" presetSubtype="0" nodeType="afterEffect">
                                  <p:stCondLst>
                                    <p:cond delay="0"/>
                                  </p:stCondLst>
                                  <p:childTnLst>
                                    <p:set>
                                      <p:cBhvr rctx="PPT">
                                        <p:cTn id="10" dur="indefinite"/>
                                        <p:tgtEl>
                                          <p:spTgt spid="4"/>
                                        </p:tgtEl>
                                        <p:attrNameLst>
                                          <p:attrName>style.opacity</p:attrName>
                                        </p:attrNameLst>
                                      </p:cBhvr>
                                      <p:to>
                                        <p:strVal val="0.5"/>
                                      </p:to>
                                    </p:set>
                                    <p:animEffect filter="image" prLst="opacity: 0.5">
                                      <p:cBhvr rctx="IE">
                                        <p:cTn id="11" dur="indefinite"/>
                                        <p:tgtEl>
                                          <p:spTgt spid="4"/>
                                        </p:tgtEl>
                                      </p:cBhvr>
                                    </p:animEffect>
                                  </p:childTnLst>
                                </p:cTn>
                              </p:par>
                            </p:childTnLst>
                          </p:cTn>
                        </p:par>
                        <p:par>
                          <p:cTn id="12" fill="hold">
                            <p:stCondLst>
                              <p:cond delay="0"/>
                            </p:stCondLst>
                            <p:childTnLst>
                              <p:par>
                                <p:cTn id="13" presetID="6" presetClass="exit" presetSubtype="32" fill="hold" nodeType="afterEffect">
                                  <p:stCondLst>
                                    <p:cond delay="0"/>
                                  </p:stCondLst>
                                  <p:childTnLst>
                                    <p:animEffect transition="out" filter="circle(out)">
                                      <p:cBhvr>
                                        <p:cTn id="14" dur="5000"/>
                                        <p:tgtEl>
                                          <p:spTgt spid="4"/>
                                        </p:tgtEl>
                                      </p:cBhvr>
                                    </p:animEffect>
                                    <p:set>
                                      <p:cBhvr>
                                        <p:cTn id="15"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seth_casteel_underwater_dogs9.jpg"/>
          <p:cNvPicPr>
            <a:picLocks noChangeAspect="1" noChangeArrowheads="1"/>
          </p:cNvPicPr>
          <p:nvPr/>
        </p:nvPicPr>
        <p:blipFill>
          <a:blip r:embed="rId2" cstate="print"/>
          <a:srcRect/>
          <a:stretch>
            <a:fillRect/>
          </a:stretch>
        </p:blipFill>
        <p:spPr bwMode="auto">
          <a:xfrm>
            <a:off x="0" y="0"/>
            <a:ext cx="9267568"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seth_casteel_underwater_dogs7.jpg"/>
          <p:cNvPicPr>
            <a:picLocks noChangeAspect="1" noChangeArrowheads="1"/>
          </p:cNvPicPr>
          <p:nvPr/>
        </p:nvPicPr>
        <p:blipFill>
          <a:blip r:embed="rId2" cstate="print"/>
          <a:srcRect/>
          <a:stretch>
            <a:fillRect/>
          </a:stretch>
        </p:blipFill>
        <p:spPr bwMode="auto">
          <a:xfrm>
            <a:off x="-252536" y="0"/>
            <a:ext cx="9820525"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perros-buceadores-11.jpg"/>
          <p:cNvPicPr>
            <a:picLocks noChangeAspect="1" noChangeArrowheads="1"/>
          </p:cNvPicPr>
          <p:nvPr/>
        </p:nvPicPr>
        <p:blipFill>
          <a:blip r:embed="rId2" cstate="print"/>
          <a:srcRect/>
          <a:stretch>
            <a:fillRect/>
          </a:stretch>
        </p:blipFill>
        <p:spPr bwMode="auto">
          <a:xfrm>
            <a:off x="0" y="0"/>
            <a:ext cx="9290184"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perros-buceadores-10.jpg"/>
          <p:cNvPicPr>
            <a:picLocks noChangeAspect="1" noChangeArrowheads="1"/>
          </p:cNvPicPr>
          <p:nvPr/>
        </p:nvPicPr>
        <p:blipFill>
          <a:blip r:embed="rId2" cstate="print"/>
          <a:srcRect/>
          <a:stretch>
            <a:fillRect/>
          </a:stretch>
        </p:blipFill>
        <p:spPr bwMode="auto">
          <a:xfrm>
            <a:off x="-1" y="0"/>
            <a:ext cx="9498367"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5">
                <a:shade val="45000"/>
                <a:satMod val="135000"/>
              </a:schemeClr>
              <a:prstClr val="white"/>
            </a:duotone>
            <a:lum bright="55000"/>
          </a:blip>
          <a:srcRect/>
          <a:stretch>
            <a:fillRect/>
          </a:stretch>
        </p:blipFill>
        <p:spPr bwMode="auto">
          <a:xfrm>
            <a:off x="0" y="-19050"/>
            <a:ext cx="9144000" cy="6877050"/>
          </a:xfrm>
          <a:prstGeom prst="rect">
            <a:avLst/>
          </a:prstGeom>
          <a:noFill/>
          <a:ln w="9525">
            <a:noFill/>
            <a:miter lim="800000"/>
            <a:headEnd/>
            <a:tailEnd/>
          </a:ln>
        </p:spPr>
      </p:pic>
      <p:pic>
        <p:nvPicPr>
          <p:cNvPr id="4" name="Picture 3" descr="illusion-019"/>
          <p:cNvPicPr>
            <a:picLocks noChangeAspect="1" noChangeArrowheads="1" noCrop="1"/>
          </p:cNvPicPr>
          <p:nvPr/>
        </p:nvPicPr>
        <p:blipFill>
          <a:blip r:embed="rId3" cstate="print">
            <a:duotone>
              <a:schemeClr val="accent5">
                <a:shade val="45000"/>
                <a:satMod val="135000"/>
              </a:schemeClr>
              <a:prstClr val="white"/>
            </a:duotone>
            <a:lum bright="21000"/>
          </a:blip>
          <a:srcRect/>
          <a:stretch>
            <a:fillRect/>
          </a:stretch>
        </p:blipFill>
        <p:spPr bwMode="auto">
          <a:xfrm>
            <a:off x="0" y="0"/>
            <a:ext cx="9144000" cy="6948488"/>
          </a:xfrm>
          <a:prstGeom prst="rect">
            <a:avLst/>
          </a:prstGeom>
          <a:noFill/>
          <a:ln w="9525">
            <a:noFill/>
            <a:miter lim="800000"/>
            <a:headEnd/>
            <a:tailEnd/>
          </a:ln>
        </p:spPr>
      </p:pic>
      <p:sp>
        <p:nvSpPr>
          <p:cNvPr id="2" name="1 Rectángulo"/>
          <p:cNvSpPr/>
          <p:nvPr/>
        </p:nvSpPr>
        <p:spPr>
          <a:xfrm>
            <a:off x="971600" y="1124744"/>
            <a:ext cx="7416824" cy="5016758"/>
          </a:xfrm>
          <a:prstGeom prst="rect">
            <a:avLst/>
          </a:prstGeom>
        </p:spPr>
        <p:txBody>
          <a:bodyPr wrap="square">
            <a:spAutoFit/>
          </a:bodyPr>
          <a:lstStyle/>
          <a:p>
            <a:pPr algn="ctr"/>
            <a:r>
              <a:rPr lang="es-ES" sz="3200" b="1" i="1" dirty="0" smtClean="0"/>
              <a:t>Los perros </a:t>
            </a:r>
            <a:r>
              <a:rPr lang="es-ES" sz="3200" b="1" i="1" dirty="0" smtClean="0"/>
              <a:t>bajo el agua</a:t>
            </a:r>
            <a:r>
              <a:rPr lang="es-ES" sz="3200" i="1" dirty="0" smtClean="0"/>
              <a:t> </a:t>
            </a:r>
            <a:r>
              <a:rPr lang="es-ES" sz="3200" i="1" dirty="0" smtClean="0"/>
              <a:t>provocan </a:t>
            </a:r>
            <a:r>
              <a:rPr lang="es-ES" sz="3200" i="1" dirty="0" smtClean="0"/>
              <a:t>un contraste divertido y muy original. </a:t>
            </a:r>
            <a:endParaRPr lang="es-ES" sz="3200" i="1" dirty="0" smtClean="0"/>
          </a:p>
          <a:p>
            <a:pPr algn="ctr"/>
            <a:r>
              <a:rPr lang="es-ES" sz="3200" i="1" dirty="0" smtClean="0"/>
              <a:t>La </a:t>
            </a:r>
            <a:r>
              <a:rPr lang="es-ES" sz="3200" i="1" dirty="0" smtClean="0"/>
              <a:t>mayoría de personas aman a estos animales y tener la oportunidad de verlos en un ambiente que no es el suyo es una de esas cosas que no se pueden dejar pasar. Imágenes de perros buscando sus juguetes bajo el agua, cachorros de 12 meses y hasta un chihuahua solo por mencionar algunos</a:t>
            </a:r>
            <a:r>
              <a:rPr lang="es-ES" sz="2800" i="1" dirty="0" smtClean="0"/>
              <a:t>.</a:t>
            </a:r>
            <a:endParaRPr lang="es-ES" sz="2800" i="1" dirty="0"/>
          </a:p>
        </p:txBody>
      </p:sp>
    </p:spTree>
  </p:cSld>
  <p:clrMapOvr>
    <a:masterClrMapping/>
  </p:clrMapOvr>
  <p:transition spd="med" advTm="2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9" presetClass="emph" presetSubtype="0" nodeType="afterEffect">
                                  <p:stCondLst>
                                    <p:cond delay="0"/>
                                  </p:stCondLst>
                                  <p:childTnLst>
                                    <p:set>
                                      <p:cBhvr rctx="PPT">
                                        <p:cTn id="10" dur="indefinite"/>
                                        <p:tgtEl>
                                          <p:spTgt spid="4"/>
                                        </p:tgtEl>
                                        <p:attrNameLst>
                                          <p:attrName>style.opacity</p:attrName>
                                        </p:attrNameLst>
                                      </p:cBhvr>
                                      <p:to>
                                        <p:strVal val="0.5"/>
                                      </p:to>
                                    </p:set>
                                    <p:animEffect filter="image" prLst="opacity: 0.5">
                                      <p:cBhvr rctx="IE">
                                        <p:cTn id="11" dur="indefinite"/>
                                        <p:tgtEl>
                                          <p:spTgt spid="4"/>
                                        </p:tgtEl>
                                      </p:cBhvr>
                                    </p:animEffect>
                                  </p:childTnLst>
                                </p:cTn>
                              </p:par>
                            </p:childTnLst>
                          </p:cTn>
                        </p:par>
                        <p:par>
                          <p:cTn id="12" fill="hold">
                            <p:stCondLst>
                              <p:cond delay="0"/>
                            </p:stCondLst>
                            <p:childTnLst>
                              <p:par>
                                <p:cTn id="13" presetID="6" presetClass="exit" presetSubtype="32" fill="hold" nodeType="afterEffect">
                                  <p:stCondLst>
                                    <p:cond delay="0"/>
                                  </p:stCondLst>
                                  <p:childTnLst>
                                    <p:animEffect transition="out" filter="circle(out)">
                                      <p:cBhvr>
                                        <p:cTn id="14" dur="5000"/>
                                        <p:tgtEl>
                                          <p:spTgt spid="4"/>
                                        </p:tgtEl>
                                      </p:cBhvr>
                                    </p:animEffect>
                                    <p:set>
                                      <p:cBhvr>
                                        <p:cTn id="15"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perros-buceadores-9.jpg"/>
          <p:cNvPicPr>
            <a:picLocks noChangeAspect="1" noChangeArrowheads="1"/>
          </p:cNvPicPr>
          <p:nvPr/>
        </p:nvPicPr>
        <p:blipFill>
          <a:blip r:embed="rId2" cstate="print"/>
          <a:srcRect/>
          <a:stretch>
            <a:fillRect/>
          </a:stretch>
        </p:blipFill>
        <p:spPr bwMode="auto">
          <a:xfrm>
            <a:off x="0" y="0"/>
            <a:ext cx="9276494"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perros-buceadores-12.jpg"/>
          <p:cNvPicPr>
            <a:picLocks noChangeAspect="1" noChangeArrowheads="1"/>
          </p:cNvPicPr>
          <p:nvPr/>
        </p:nvPicPr>
        <p:blipFill>
          <a:blip r:embed="rId2" cstate="print"/>
          <a:srcRect/>
          <a:stretch>
            <a:fillRect/>
          </a:stretch>
        </p:blipFill>
        <p:spPr bwMode="auto">
          <a:xfrm>
            <a:off x="0" y="0"/>
            <a:ext cx="9139957"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perros-buceadores-71.jpg"/>
          <p:cNvPicPr>
            <a:picLocks noChangeAspect="1" noChangeArrowheads="1"/>
          </p:cNvPicPr>
          <p:nvPr/>
        </p:nvPicPr>
        <p:blipFill>
          <a:blip r:embed="rId2" cstate="print"/>
          <a:srcRect/>
          <a:stretch>
            <a:fillRect/>
          </a:stretch>
        </p:blipFill>
        <p:spPr bwMode="auto">
          <a:xfrm>
            <a:off x="-1" y="0"/>
            <a:ext cx="9507195"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perros-buceadores-61.jpg"/>
          <p:cNvPicPr>
            <a:picLocks noChangeAspect="1" noChangeArrowheads="1"/>
          </p:cNvPicPr>
          <p:nvPr/>
        </p:nvPicPr>
        <p:blipFill>
          <a:blip r:embed="rId2" cstate="print"/>
          <a:srcRect/>
          <a:stretch>
            <a:fillRect/>
          </a:stretch>
        </p:blipFill>
        <p:spPr bwMode="auto">
          <a:xfrm>
            <a:off x="-1" y="0"/>
            <a:ext cx="9165557"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print">
            <a:duotone>
              <a:schemeClr val="accent5">
                <a:shade val="45000"/>
                <a:satMod val="135000"/>
              </a:schemeClr>
              <a:prstClr val="white"/>
            </a:duotone>
            <a:lum bright="55000"/>
          </a:blip>
          <a:srcRect/>
          <a:stretch>
            <a:fillRect/>
          </a:stretch>
        </p:blipFill>
        <p:spPr bwMode="auto">
          <a:xfrm>
            <a:off x="0" y="-19050"/>
            <a:ext cx="9144000" cy="6877050"/>
          </a:xfrm>
          <a:prstGeom prst="rect">
            <a:avLst/>
          </a:prstGeom>
          <a:noFill/>
          <a:ln w="9525">
            <a:noFill/>
            <a:miter lim="800000"/>
            <a:headEnd/>
            <a:tailEnd/>
          </a:ln>
        </p:spPr>
      </p:pic>
      <p:pic>
        <p:nvPicPr>
          <p:cNvPr id="3" name="Picture 3" descr="illusion-019"/>
          <p:cNvPicPr>
            <a:picLocks noChangeAspect="1" noChangeArrowheads="1" noCrop="1"/>
          </p:cNvPicPr>
          <p:nvPr/>
        </p:nvPicPr>
        <p:blipFill>
          <a:blip r:embed="rId3" cstate="print">
            <a:duotone>
              <a:schemeClr val="accent5">
                <a:shade val="45000"/>
                <a:satMod val="135000"/>
              </a:schemeClr>
              <a:prstClr val="white"/>
            </a:duotone>
            <a:lum bright="21000"/>
          </a:blip>
          <a:srcRect/>
          <a:stretch>
            <a:fillRect/>
          </a:stretch>
        </p:blipFill>
        <p:spPr bwMode="auto">
          <a:xfrm>
            <a:off x="0" y="0"/>
            <a:ext cx="9144000" cy="6948488"/>
          </a:xfrm>
          <a:prstGeom prst="rect">
            <a:avLst/>
          </a:prstGeom>
          <a:noFill/>
          <a:ln w="9525">
            <a:noFill/>
            <a:miter lim="800000"/>
            <a:headEnd/>
            <a:tailEnd/>
          </a:ln>
        </p:spPr>
      </p:pic>
      <p:pic>
        <p:nvPicPr>
          <p:cNvPr id="8194" name="Picture 2" descr="C:\Documents and Settings\Dell\Escritorio\seth_casteel_underwater_dogs11.jpg"/>
          <p:cNvPicPr>
            <a:picLocks noChangeAspect="1" noChangeArrowheads="1"/>
          </p:cNvPicPr>
          <p:nvPr/>
        </p:nvPicPr>
        <p:blipFill>
          <a:blip r:embed="rId4" cstate="print"/>
          <a:srcRect l="9916" r="5980" b="40214"/>
          <a:stretch>
            <a:fillRect/>
          </a:stretch>
        </p:blipFill>
        <p:spPr bwMode="auto">
          <a:xfrm>
            <a:off x="-42721" y="476672"/>
            <a:ext cx="9186721" cy="6381328"/>
          </a:xfrm>
          <a:prstGeom prst="ellipse">
            <a:avLst/>
          </a:prstGeom>
          <a:noFill/>
          <a:effectLst>
            <a:softEdge rad="635000"/>
          </a:effectLst>
        </p:spPr>
      </p:pic>
    </p:spTree>
  </p:cSld>
  <p:clrMapOvr>
    <a:masterClrMapping/>
  </p:clrMapOvr>
  <p:transition spd="med"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par>
                          <p:cTn id="8" fill="hold">
                            <p:stCondLst>
                              <p:cond delay="0"/>
                            </p:stCondLst>
                            <p:childTnLst>
                              <p:par>
                                <p:cTn id="9" presetID="9" presetClass="emph" presetSubtype="0" nodeType="afterEffect">
                                  <p:stCondLst>
                                    <p:cond delay="0"/>
                                  </p:stCondLst>
                                  <p:childTnLst>
                                    <p:set>
                                      <p:cBhvr rctx="PPT">
                                        <p:cTn id="10" dur="indefinite"/>
                                        <p:tgtEl>
                                          <p:spTgt spid="3"/>
                                        </p:tgtEl>
                                        <p:attrNameLst>
                                          <p:attrName>style.opacity</p:attrName>
                                        </p:attrNameLst>
                                      </p:cBhvr>
                                      <p:to>
                                        <p:strVal val="0.5"/>
                                      </p:to>
                                    </p:set>
                                    <p:animEffect filter="image" prLst="opacity: 0.5">
                                      <p:cBhvr rctx="IE">
                                        <p:cTn id="11" dur="indefinite"/>
                                        <p:tgtEl>
                                          <p:spTgt spid="3"/>
                                        </p:tgtEl>
                                      </p:cBhvr>
                                    </p:animEffect>
                                  </p:childTnLst>
                                </p:cTn>
                              </p:par>
                            </p:childTnLst>
                          </p:cTn>
                        </p:par>
                        <p:par>
                          <p:cTn id="12" fill="hold">
                            <p:stCondLst>
                              <p:cond delay="0"/>
                            </p:stCondLst>
                            <p:childTnLst>
                              <p:par>
                                <p:cTn id="13" presetID="6" presetClass="exit" presetSubtype="32" fill="hold" nodeType="afterEffect">
                                  <p:stCondLst>
                                    <p:cond delay="0"/>
                                  </p:stCondLst>
                                  <p:childTnLst>
                                    <p:animEffect transition="out" filter="circle(out)">
                                      <p:cBhvr>
                                        <p:cTn id="14" dur="5000"/>
                                        <p:tgtEl>
                                          <p:spTgt spid="3"/>
                                        </p:tgtEl>
                                      </p:cBhvr>
                                    </p:animEffect>
                                    <p:set>
                                      <p:cBhvr>
                                        <p:cTn id="15" dur="1" fill="hold">
                                          <p:stCondLst>
                                            <p:cond delay="4999"/>
                                          </p:stCondLst>
                                        </p:cTn>
                                        <p:tgtEl>
                                          <p:spTgt spid="3"/>
                                        </p:tgtEl>
                                        <p:attrNameLst>
                                          <p:attrName>style.visibility</p:attrName>
                                        </p:attrNameLst>
                                      </p:cBhvr>
                                      <p:to>
                                        <p:strVal val="hidden"/>
                                      </p:to>
                                    </p:set>
                                  </p:childTnLst>
                                </p:cTn>
                              </p:par>
                              <p:par>
                                <p:cTn id="16" presetID="23" presetClass="entr" presetSubtype="16" fill="hold" nodeType="withEffect">
                                  <p:stCondLst>
                                    <p:cond delay="0"/>
                                  </p:stCondLst>
                                  <p:childTnLst>
                                    <p:set>
                                      <p:cBhvr>
                                        <p:cTn id="17" dur="1" fill="hold">
                                          <p:stCondLst>
                                            <p:cond delay="0"/>
                                          </p:stCondLst>
                                        </p:cTn>
                                        <p:tgtEl>
                                          <p:spTgt spid="8194"/>
                                        </p:tgtEl>
                                        <p:attrNameLst>
                                          <p:attrName>style.visibility</p:attrName>
                                        </p:attrNameLst>
                                      </p:cBhvr>
                                      <p:to>
                                        <p:strVal val="visible"/>
                                      </p:to>
                                    </p:set>
                                    <p:anim calcmode="lin" valueType="num">
                                      <p:cBhvr>
                                        <p:cTn id="18" dur="2000" fill="hold"/>
                                        <p:tgtEl>
                                          <p:spTgt spid="8194"/>
                                        </p:tgtEl>
                                        <p:attrNameLst>
                                          <p:attrName>ppt_w</p:attrName>
                                        </p:attrNameLst>
                                      </p:cBhvr>
                                      <p:tavLst>
                                        <p:tav tm="0">
                                          <p:val>
                                            <p:fltVal val="0"/>
                                          </p:val>
                                        </p:tav>
                                        <p:tav tm="100000">
                                          <p:val>
                                            <p:strVal val="#ppt_w"/>
                                          </p:val>
                                        </p:tav>
                                      </p:tavLst>
                                    </p:anim>
                                    <p:anim calcmode="lin" valueType="num">
                                      <p:cBhvr>
                                        <p:cTn id="19" dur="2000" fill="hold"/>
                                        <p:tgtEl>
                                          <p:spTgt spid="819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perros-buceadores-4.jpg"/>
          <p:cNvPicPr>
            <a:picLocks noChangeAspect="1" noChangeArrowheads="1"/>
          </p:cNvPicPr>
          <p:nvPr/>
        </p:nvPicPr>
        <p:blipFill>
          <a:blip r:embed="rId2" cstate="print"/>
          <a:srcRect/>
          <a:stretch>
            <a:fillRect/>
          </a:stretch>
        </p:blipFill>
        <p:spPr bwMode="auto">
          <a:xfrm>
            <a:off x="0" y="0"/>
            <a:ext cx="10194324"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perros-buceadores-1.jpg"/>
          <p:cNvPicPr>
            <a:picLocks noChangeAspect="1" noChangeArrowheads="1"/>
          </p:cNvPicPr>
          <p:nvPr/>
        </p:nvPicPr>
        <p:blipFill>
          <a:blip r:embed="rId2" cstate="print"/>
          <a:srcRect/>
          <a:stretch>
            <a:fillRect/>
          </a:stretch>
        </p:blipFill>
        <p:spPr bwMode="auto">
          <a:xfrm>
            <a:off x="0" y="0"/>
            <a:ext cx="9404136"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seth_casteel_underwater_dogs4.jpg"/>
          <p:cNvPicPr>
            <a:picLocks noChangeAspect="1" noChangeArrowheads="1"/>
          </p:cNvPicPr>
          <p:nvPr/>
        </p:nvPicPr>
        <p:blipFill>
          <a:blip r:embed="rId2" cstate="print"/>
          <a:srcRect/>
          <a:stretch>
            <a:fillRect/>
          </a:stretch>
        </p:blipFill>
        <p:spPr bwMode="auto">
          <a:xfrm>
            <a:off x="0" y="0"/>
            <a:ext cx="9591608"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seth_casteel_underwater_dogs3.jpg"/>
          <p:cNvPicPr>
            <a:picLocks noChangeAspect="1" noChangeArrowheads="1"/>
          </p:cNvPicPr>
          <p:nvPr/>
        </p:nvPicPr>
        <p:blipFill>
          <a:blip r:embed="rId2" cstate="print"/>
          <a:srcRect/>
          <a:stretch>
            <a:fillRect/>
          </a:stretch>
        </p:blipFill>
        <p:spPr bwMode="auto">
          <a:xfrm>
            <a:off x="0" y="0"/>
            <a:ext cx="9481104"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seth_casteel_underwater_dogs2.jpg"/>
          <p:cNvPicPr>
            <a:picLocks noChangeAspect="1" noChangeArrowheads="1"/>
          </p:cNvPicPr>
          <p:nvPr/>
        </p:nvPicPr>
        <p:blipFill>
          <a:blip r:embed="rId2" cstate="print"/>
          <a:srcRect/>
          <a:stretch>
            <a:fillRect/>
          </a:stretch>
        </p:blipFill>
        <p:spPr bwMode="auto">
          <a:xfrm>
            <a:off x="0" y="0"/>
            <a:ext cx="9459310"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seth_casteel_underwater_dogs1.jpg"/>
          <p:cNvPicPr>
            <a:picLocks noChangeAspect="1" noChangeArrowheads="1"/>
          </p:cNvPicPr>
          <p:nvPr/>
        </p:nvPicPr>
        <p:blipFill>
          <a:blip r:embed="rId2" cstate="print"/>
          <a:srcRect/>
          <a:stretch>
            <a:fillRect/>
          </a:stretch>
        </p:blipFill>
        <p:spPr bwMode="auto">
          <a:xfrm>
            <a:off x="0" y="0"/>
            <a:ext cx="9693156"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7" name="Picture 3" descr="C:\Documents and Settings\Dell\Escritorio\seth_casteel_underwater_dogs8.jpg"/>
          <p:cNvPicPr>
            <a:picLocks noChangeAspect="1" noChangeArrowheads="1"/>
          </p:cNvPicPr>
          <p:nvPr/>
        </p:nvPicPr>
        <p:blipFill>
          <a:blip r:embed="rId2" cstate="print"/>
          <a:srcRect/>
          <a:stretch>
            <a:fillRect/>
          </a:stretch>
        </p:blipFill>
        <p:spPr bwMode="auto">
          <a:xfrm>
            <a:off x="0" y="0"/>
            <a:ext cx="9224895"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Fotos-perros-capturando-pelotas-bajo-el-agua-2.jpg"/>
          <p:cNvPicPr>
            <a:picLocks noChangeAspect="1" noChangeArrowheads="1"/>
          </p:cNvPicPr>
          <p:nvPr/>
        </p:nvPicPr>
        <p:blipFill>
          <a:blip r:embed="rId2" cstate="print"/>
          <a:srcRect/>
          <a:stretch>
            <a:fillRect/>
          </a:stretch>
        </p:blipFill>
        <p:spPr bwMode="auto">
          <a:xfrm>
            <a:off x="-79375" y="-98425"/>
            <a:ext cx="9351280" cy="6956425"/>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untitled.bmp"/>
          <p:cNvPicPr>
            <a:picLocks noChangeAspect="1" noChangeArrowheads="1"/>
          </p:cNvPicPr>
          <p:nvPr/>
        </p:nvPicPr>
        <p:blipFill>
          <a:blip r:embed="rId2" cstate="print"/>
          <a:srcRect/>
          <a:stretch>
            <a:fillRect/>
          </a:stretch>
        </p:blipFill>
        <p:spPr bwMode="auto">
          <a:xfrm>
            <a:off x="-1" y="0"/>
            <a:ext cx="9232267"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Fotos-perros-capturando-pelotas-bajo-el-agua-1.jpg"/>
          <p:cNvPicPr>
            <a:picLocks noChangeAspect="1" noChangeArrowheads="1"/>
          </p:cNvPicPr>
          <p:nvPr/>
        </p:nvPicPr>
        <p:blipFill>
          <a:blip r:embed="rId2" cstate="print"/>
          <a:srcRect/>
          <a:stretch>
            <a:fillRect/>
          </a:stretch>
        </p:blipFill>
        <p:spPr bwMode="auto">
          <a:xfrm>
            <a:off x="0" y="0"/>
            <a:ext cx="9309896" cy="7173416"/>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5">
                <a:shade val="45000"/>
                <a:satMod val="135000"/>
              </a:schemeClr>
              <a:prstClr val="white"/>
            </a:duotone>
            <a:lum bright="55000"/>
          </a:blip>
          <a:srcRect/>
          <a:stretch>
            <a:fillRect/>
          </a:stretch>
        </p:blipFill>
        <p:spPr bwMode="auto">
          <a:xfrm>
            <a:off x="0" y="-19050"/>
            <a:ext cx="9144000" cy="6877050"/>
          </a:xfrm>
          <a:prstGeom prst="rect">
            <a:avLst/>
          </a:prstGeom>
          <a:noFill/>
          <a:ln w="9525">
            <a:noFill/>
            <a:miter lim="800000"/>
            <a:headEnd/>
            <a:tailEnd/>
          </a:ln>
        </p:spPr>
      </p:pic>
      <p:pic>
        <p:nvPicPr>
          <p:cNvPr id="5122" name="Picture 2" descr="C:\Documents and Settings\Dell\Escritorio\Fotos-perros-capturando-pelotas-bajo-el-agua-3.jpg"/>
          <p:cNvPicPr>
            <a:picLocks noChangeAspect="1" noChangeArrowheads="1"/>
          </p:cNvPicPr>
          <p:nvPr/>
        </p:nvPicPr>
        <p:blipFill>
          <a:blip r:embed="rId3" cstate="print"/>
          <a:srcRect b="3800"/>
          <a:stretch>
            <a:fillRect/>
          </a:stretch>
        </p:blipFill>
        <p:spPr bwMode="auto">
          <a:xfrm>
            <a:off x="611560" y="-603448"/>
            <a:ext cx="7200800" cy="8042305"/>
          </a:xfrm>
          <a:prstGeom prst="ellipse">
            <a:avLst/>
          </a:prstGeom>
          <a:noFill/>
          <a:effectLst>
            <a:softEdge rad="635000"/>
          </a:effectLst>
        </p:spPr>
      </p:pic>
    </p:spTree>
  </p:cSld>
  <p:clrMapOvr>
    <a:masterClrMapping/>
  </p:clrMapOvr>
  <p:transition spd="med"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par>
                                <p:cTn id="8" presetID="23" presetClass="entr" presetSubtype="16" fill="hold" nodeType="withEffect">
                                  <p:stCondLst>
                                    <p:cond delay="0"/>
                                  </p:stCondLst>
                                  <p:childTnLst>
                                    <p:set>
                                      <p:cBhvr>
                                        <p:cTn id="9" dur="1" fill="hold">
                                          <p:stCondLst>
                                            <p:cond delay="0"/>
                                          </p:stCondLst>
                                        </p:cTn>
                                        <p:tgtEl>
                                          <p:spTgt spid="5122"/>
                                        </p:tgtEl>
                                        <p:attrNameLst>
                                          <p:attrName>style.visibility</p:attrName>
                                        </p:attrNameLst>
                                      </p:cBhvr>
                                      <p:to>
                                        <p:strVal val="visible"/>
                                      </p:to>
                                    </p:set>
                                    <p:anim calcmode="lin" valueType="num">
                                      <p:cBhvr>
                                        <p:cTn id="10" dur="3000" fill="hold"/>
                                        <p:tgtEl>
                                          <p:spTgt spid="5122"/>
                                        </p:tgtEl>
                                        <p:attrNameLst>
                                          <p:attrName>ppt_w</p:attrName>
                                        </p:attrNameLst>
                                      </p:cBhvr>
                                      <p:tavLst>
                                        <p:tav tm="0">
                                          <p:val>
                                            <p:fltVal val="0"/>
                                          </p:val>
                                        </p:tav>
                                        <p:tav tm="100000">
                                          <p:val>
                                            <p:strVal val="#ppt_w"/>
                                          </p:val>
                                        </p:tav>
                                      </p:tavLst>
                                    </p:anim>
                                    <p:anim calcmode="lin" valueType="num">
                                      <p:cBhvr>
                                        <p:cTn id="11" dur="3000" fill="hold"/>
                                        <p:tgtEl>
                                          <p:spTgt spid="512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Dell\Escritorio\UUUU.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Fotos-perros-capturando-pelotas-bajo-el-agua-4.jpg"/>
          <p:cNvPicPr>
            <a:picLocks noChangeAspect="1" noChangeArrowheads="1"/>
          </p:cNvPicPr>
          <p:nvPr/>
        </p:nvPicPr>
        <p:blipFill>
          <a:blip r:embed="rId2" cstate="print"/>
          <a:srcRect/>
          <a:stretch>
            <a:fillRect/>
          </a:stretch>
        </p:blipFill>
        <p:spPr bwMode="auto">
          <a:xfrm>
            <a:off x="-1" y="0"/>
            <a:ext cx="9340517" cy="7101408"/>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Fotos-perros-capturando-pelotas-bajo-el-agua-5.jpg"/>
          <p:cNvPicPr>
            <a:picLocks noChangeAspect="1" noChangeArrowheads="1"/>
          </p:cNvPicPr>
          <p:nvPr/>
        </p:nvPicPr>
        <p:blipFill>
          <a:blip r:embed="rId2" cstate="print"/>
          <a:srcRect/>
          <a:stretch>
            <a:fillRect/>
          </a:stretch>
        </p:blipFill>
        <p:spPr bwMode="auto">
          <a:xfrm>
            <a:off x="-1" y="0"/>
            <a:ext cx="9377759" cy="7101408"/>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Fotos-perros-capturando-pelotas-bajo-el-agua-10.jpg"/>
          <p:cNvPicPr>
            <a:picLocks noChangeAspect="1" noChangeArrowheads="1"/>
          </p:cNvPicPr>
          <p:nvPr/>
        </p:nvPicPr>
        <p:blipFill>
          <a:blip r:embed="rId2" cstate="print"/>
          <a:srcRect/>
          <a:stretch>
            <a:fillRect/>
          </a:stretch>
        </p:blipFill>
        <p:spPr bwMode="auto">
          <a:xfrm>
            <a:off x="0" y="0"/>
            <a:ext cx="9324528" cy="7109725"/>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FF.jpg"/>
          <p:cNvPicPr>
            <a:picLocks noChangeAspect="1" noChangeArrowheads="1"/>
          </p:cNvPicPr>
          <p:nvPr/>
        </p:nvPicPr>
        <p:blipFill>
          <a:blip r:embed="rId2" cstate="print"/>
          <a:srcRect/>
          <a:stretch>
            <a:fillRect/>
          </a:stretch>
        </p:blipFill>
        <p:spPr bwMode="auto">
          <a:xfrm>
            <a:off x="0" y="0"/>
            <a:ext cx="9236154"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SS.jpg"/>
          <p:cNvPicPr>
            <a:picLocks noChangeAspect="1" noChangeArrowheads="1"/>
          </p:cNvPicPr>
          <p:nvPr/>
        </p:nvPicPr>
        <p:blipFill>
          <a:blip r:embed="rId2" cstate="print"/>
          <a:srcRect/>
          <a:stretch>
            <a:fillRect/>
          </a:stretch>
        </p:blipFill>
        <p:spPr bwMode="auto">
          <a:xfrm>
            <a:off x="0" y="0"/>
            <a:ext cx="9268224"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S.jpg"/>
          <p:cNvPicPr>
            <a:picLocks noChangeAspect="1" noChangeArrowheads="1"/>
          </p:cNvPicPr>
          <p:nvPr/>
        </p:nvPicPr>
        <p:blipFill>
          <a:blip r:embed="rId2" cstate="print"/>
          <a:srcRect/>
          <a:stretch>
            <a:fillRect/>
          </a:stretch>
        </p:blipFill>
        <p:spPr bwMode="auto">
          <a:xfrm>
            <a:off x="-1" y="0"/>
            <a:ext cx="9272857"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5">
                <a:shade val="45000"/>
                <a:satMod val="135000"/>
              </a:schemeClr>
              <a:prstClr val="white"/>
            </a:duotone>
            <a:lum bright="55000"/>
          </a:blip>
          <a:srcRect/>
          <a:stretch>
            <a:fillRect/>
          </a:stretch>
        </p:blipFill>
        <p:spPr bwMode="auto">
          <a:xfrm>
            <a:off x="0" y="-19050"/>
            <a:ext cx="9144000" cy="6877050"/>
          </a:xfrm>
          <a:prstGeom prst="rect">
            <a:avLst/>
          </a:prstGeom>
          <a:noFill/>
          <a:ln w="9525">
            <a:noFill/>
            <a:miter lim="800000"/>
            <a:headEnd/>
            <a:tailEnd/>
          </a:ln>
        </p:spPr>
      </p:pic>
      <p:pic>
        <p:nvPicPr>
          <p:cNvPr id="4" name="Picture 3" descr="illusion-019"/>
          <p:cNvPicPr>
            <a:picLocks noChangeAspect="1" noChangeArrowheads="1" noCrop="1"/>
          </p:cNvPicPr>
          <p:nvPr/>
        </p:nvPicPr>
        <p:blipFill>
          <a:blip r:embed="rId3" cstate="print">
            <a:duotone>
              <a:schemeClr val="accent5">
                <a:shade val="45000"/>
                <a:satMod val="135000"/>
              </a:schemeClr>
              <a:prstClr val="white"/>
            </a:duotone>
            <a:lum bright="21000"/>
          </a:blip>
          <a:srcRect/>
          <a:stretch>
            <a:fillRect/>
          </a:stretch>
        </p:blipFill>
        <p:spPr bwMode="auto">
          <a:xfrm>
            <a:off x="0" y="0"/>
            <a:ext cx="9144000" cy="6948488"/>
          </a:xfrm>
          <a:prstGeom prst="rect">
            <a:avLst/>
          </a:prstGeom>
          <a:noFill/>
          <a:ln w="9525">
            <a:noFill/>
            <a:miter lim="800000"/>
            <a:headEnd/>
            <a:tailEnd/>
          </a:ln>
        </p:spPr>
      </p:pic>
      <p:sp>
        <p:nvSpPr>
          <p:cNvPr id="2" name="1 Rectángulo"/>
          <p:cNvSpPr/>
          <p:nvPr/>
        </p:nvSpPr>
        <p:spPr>
          <a:xfrm>
            <a:off x="1475656" y="1844824"/>
            <a:ext cx="6552728" cy="3416320"/>
          </a:xfrm>
          <a:prstGeom prst="rect">
            <a:avLst/>
          </a:prstGeom>
        </p:spPr>
        <p:txBody>
          <a:bodyPr wrap="square">
            <a:spAutoFit/>
          </a:bodyPr>
          <a:lstStyle/>
          <a:p>
            <a:pPr algn="ctr"/>
            <a:r>
              <a:rPr lang="es-ES" sz="3600" i="1" dirty="0" smtClean="0"/>
              <a:t>Mientras hay perros que temen el </a:t>
            </a:r>
            <a:r>
              <a:rPr lang="es-ES" sz="3600" b="1" i="1" dirty="0" smtClean="0"/>
              <a:t>agua</a:t>
            </a:r>
            <a:r>
              <a:rPr lang="es-ES" sz="3600" i="1" dirty="0" smtClean="0"/>
              <a:t>, ¡a otros les encanta! Y es que hay a algunos que no sólo son excelentes nadadores sino que también son capaces de </a:t>
            </a:r>
            <a:r>
              <a:rPr lang="es-ES" sz="3600" b="1" i="1" dirty="0" smtClean="0"/>
              <a:t>bucear varios metros bajo el agua</a:t>
            </a:r>
            <a:r>
              <a:rPr lang="es-ES" sz="3600" i="1" dirty="0" smtClean="0"/>
              <a:t>. </a:t>
            </a:r>
            <a:endParaRPr lang="es-ES" sz="3600" i="1" dirty="0"/>
          </a:p>
        </p:txBody>
      </p:sp>
    </p:spTree>
  </p:cSld>
  <p:clrMapOvr>
    <a:masterClrMapping/>
  </p:clrMapOvr>
  <p:transition spd="med" advTm="1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9" presetClass="emph" presetSubtype="0" nodeType="afterEffect">
                                  <p:stCondLst>
                                    <p:cond delay="0"/>
                                  </p:stCondLst>
                                  <p:childTnLst>
                                    <p:set>
                                      <p:cBhvr rctx="PPT">
                                        <p:cTn id="10" dur="indefinite"/>
                                        <p:tgtEl>
                                          <p:spTgt spid="4"/>
                                        </p:tgtEl>
                                        <p:attrNameLst>
                                          <p:attrName>style.opacity</p:attrName>
                                        </p:attrNameLst>
                                      </p:cBhvr>
                                      <p:to>
                                        <p:strVal val="0.5"/>
                                      </p:to>
                                    </p:set>
                                    <p:animEffect filter="image" prLst="opacity: 0.5">
                                      <p:cBhvr rctx="IE">
                                        <p:cTn id="11" dur="indefinite"/>
                                        <p:tgtEl>
                                          <p:spTgt spid="4"/>
                                        </p:tgtEl>
                                      </p:cBhvr>
                                    </p:animEffect>
                                  </p:childTnLst>
                                </p:cTn>
                              </p:par>
                            </p:childTnLst>
                          </p:cTn>
                        </p:par>
                        <p:par>
                          <p:cTn id="12" fill="hold">
                            <p:stCondLst>
                              <p:cond delay="0"/>
                            </p:stCondLst>
                            <p:childTnLst>
                              <p:par>
                                <p:cTn id="13" presetID="6" presetClass="exit" presetSubtype="32" fill="hold" nodeType="afterEffect">
                                  <p:stCondLst>
                                    <p:cond delay="0"/>
                                  </p:stCondLst>
                                  <p:childTnLst>
                                    <p:animEffect transition="out" filter="circle(out)">
                                      <p:cBhvr>
                                        <p:cTn id="14" dur="5000"/>
                                        <p:tgtEl>
                                          <p:spTgt spid="4"/>
                                        </p:tgtEl>
                                      </p:cBhvr>
                                    </p:animEffect>
                                    <p:set>
                                      <p:cBhvr>
                                        <p:cTn id="15"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O.jpg"/>
          <p:cNvPicPr>
            <a:picLocks noChangeAspect="1" noChangeArrowheads="1"/>
          </p:cNvPicPr>
          <p:nvPr/>
        </p:nvPicPr>
        <p:blipFill>
          <a:blip r:embed="rId2" cstate="print"/>
          <a:srcRect/>
          <a:stretch>
            <a:fillRect/>
          </a:stretch>
        </p:blipFill>
        <p:spPr bwMode="auto">
          <a:xfrm>
            <a:off x="0" y="0"/>
            <a:ext cx="9236155"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Dell\Escritorio\SSS.jpg"/>
          <p:cNvPicPr>
            <a:picLocks noChangeAspect="1" noChangeArrowheads="1"/>
          </p:cNvPicPr>
          <p:nvPr/>
        </p:nvPicPr>
        <p:blipFill>
          <a:blip r:embed="rId2" cstate="print"/>
          <a:srcRect/>
          <a:stretch>
            <a:fillRect/>
          </a:stretch>
        </p:blipFill>
        <p:spPr bwMode="auto">
          <a:xfrm>
            <a:off x="0" y="0"/>
            <a:ext cx="9190388" cy="70294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Dell\Escritorio\U.jpg"/>
          <p:cNvPicPr>
            <a:picLocks noChangeAspect="1" noChangeArrowheads="1"/>
          </p:cNvPicPr>
          <p:nvPr/>
        </p:nvPicPr>
        <p:blipFill>
          <a:blip r:embed="rId2" cstate="print"/>
          <a:srcRect/>
          <a:stretch>
            <a:fillRect/>
          </a:stretch>
        </p:blipFill>
        <p:spPr bwMode="auto">
          <a:xfrm>
            <a:off x="0" y="0"/>
            <a:ext cx="9211515" cy="6858000"/>
          </a:xfrm>
          <a:prstGeom prst="rect">
            <a:avLst/>
          </a:prstGeom>
          <a:noFill/>
        </p:spPr>
      </p:pic>
      <p:pic>
        <p:nvPicPr>
          <p:cNvPr id="13" name="Picture 3" descr="illusion-013"/>
          <p:cNvPicPr>
            <a:picLocks noChangeAspect="1" noChangeArrowheads="1"/>
          </p:cNvPicPr>
          <p:nvPr/>
        </p:nvPicPr>
        <p:blipFill>
          <a:blip r:embed="rId3" cstate="print">
            <a:duotone>
              <a:schemeClr val="accent5">
                <a:shade val="45000"/>
                <a:satMod val="135000"/>
              </a:schemeClr>
              <a:prstClr val="white"/>
            </a:duotone>
            <a:lum bright="55000"/>
          </a:blip>
          <a:srcRect/>
          <a:stretch>
            <a:fillRect/>
          </a:stretch>
        </p:blipFill>
        <p:spPr bwMode="auto">
          <a:xfrm>
            <a:off x="0" y="-19050"/>
            <a:ext cx="9144000" cy="6877050"/>
          </a:xfrm>
          <a:prstGeom prst="rect">
            <a:avLst/>
          </a:prstGeom>
          <a:noFill/>
          <a:ln w="9525">
            <a:noFill/>
            <a:miter lim="800000"/>
            <a:headEnd/>
            <a:tailEnd/>
          </a:ln>
        </p:spPr>
      </p:pic>
      <p:sp>
        <p:nvSpPr>
          <p:cNvPr id="6" name="5 Rectángulo"/>
          <p:cNvSpPr/>
          <p:nvPr/>
        </p:nvSpPr>
        <p:spPr>
          <a:xfrm>
            <a:off x="1428728" y="1700808"/>
            <a:ext cx="5663140" cy="3046970"/>
          </a:xfrm>
          <a:prstGeom prst="rect">
            <a:avLst/>
          </a:prstGeom>
        </p:spPr>
        <p:txBody>
          <a:bodyPr wrap="square" lIns="91422" tIns="45711" rIns="91422" bIns="45711">
            <a:spAutoFit/>
          </a:bodyPr>
          <a:lstStyle/>
          <a:p>
            <a:pPr lvl="1" algn="ctr">
              <a:defRPr/>
            </a:pPr>
            <a:r>
              <a:rPr lang="es-ES" sz="4800" b="1" i="1" kern="10"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UN FUERTE ABRAZO QUE TENGAS </a:t>
            </a:r>
            <a:r>
              <a:rPr lang="es-ES" sz="4800" b="1" i="1" kern="10"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UN BUEN </a:t>
            </a:r>
            <a:r>
              <a:rPr lang="es-ES" sz="4800" b="1" i="1" kern="10"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DIA</a:t>
            </a:r>
          </a:p>
        </p:txBody>
      </p:sp>
      <p:pic>
        <p:nvPicPr>
          <p:cNvPr id="11268" name="Image 2" descr="swirlrainbw3.gif"/>
          <p:cNvPicPr>
            <a:picLocks noChangeAspect="1"/>
          </p:cNvPicPr>
          <p:nvPr/>
        </p:nvPicPr>
        <p:blipFill>
          <a:blip r:embed="rId4"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4"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4"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4"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5"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rPr>
              <a:t>LUIS</a:t>
            </a:r>
          </a:p>
        </p:txBody>
      </p:sp>
    </p:spTree>
  </p:cSld>
  <p:clrMapOvr>
    <a:masterClrMapping/>
  </p:clrMapOvr>
  <p:transition spd="med"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3"/>
                                        </p:tgtEl>
                                        <p:attrNameLst>
                                          <p:attrName>style.opacity</p:attrName>
                                        </p:attrNameLst>
                                      </p:cBhvr>
                                      <p:to>
                                        <p:strVal val="0.5"/>
                                      </p:to>
                                    </p:set>
                                    <p:animEffect filter="image" prLst="opacity: 0.5">
                                      <p:cBhvr rctx="IE">
                                        <p:cTn id="7" dur="indefinite"/>
                                        <p:tgtEl>
                                          <p:spTgt spid="13"/>
                                        </p:tgtEl>
                                      </p:cBhvr>
                                    </p:animEffect>
                                  </p:childTnLst>
                                </p:cTn>
                              </p:par>
                            </p:childTnLst>
                          </p:cTn>
                        </p:par>
                        <p:par>
                          <p:cTn id="8" fill="hold">
                            <p:stCondLst>
                              <p:cond delay="0"/>
                            </p:stCondLst>
                            <p:childTnLst>
                              <p:par>
                                <p:cTn id="9" presetID="23" presetClass="entr" presetSubtype="16" fill="hold"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 calcmode="lin" valueType="num">
                                      <p:cBhvr>
                                        <p:cTn id="11" dur="5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12" dur="5000" fill="hold"/>
                                        <p:tgtEl>
                                          <p:spTgt spid="6">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PERROS BAJO EL AGU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PERROS BAJO EL AGUA</Template>
  <TotalTime>8</TotalTime>
  <Words>205</Words>
  <Application>Microsoft Office PowerPoint</Application>
  <PresentationFormat>Presentación en pantalla (4:3)</PresentationFormat>
  <Paragraphs>15</Paragraphs>
  <Slides>42</Slides>
  <Notes>1</Notes>
  <HiddenSlides>0</HiddenSlides>
  <MMClips>0</MMClips>
  <ScaleCrop>false</ScaleCrop>
  <HeadingPairs>
    <vt:vector size="4" baseType="variant">
      <vt:variant>
        <vt:lpstr>Tema</vt:lpstr>
      </vt:variant>
      <vt:variant>
        <vt:i4>2</vt:i4>
      </vt:variant>
      <vt:variant>
        <vt:lpstr>Títulos de diapositiva</vt:lpstr>
      </vt:variant>
      <vt:variant>
        <vt:i4>42</vt:i4>
      </vt:variant>
    </vt:vector>
  </HeadingPairs>
  <TitlesOfParts>
    <vt:vector size="44" baseType="lpstr">
      <vt:lpstr>PERROS BAJO EL AGUA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2015-05-04T15:30:53Z</dcterms:created>
  <dcterms:modified xsi:type="dcterms:W3CDTF">2015-05-04T15:38:54Z</dcterms:modified>
</cp:coreProperties>
</file>