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6" r:id="rId4"/>
    <p:sldId id="285" r:id="rId5"/>
    <p:sldId id="284" r:id="rId6"/>
    <p:sldId id="283" r:id="rId7"/>
    <p:sldId id="282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260" r:id="rId30"/>
    <p:sldId id="259" r:id="rId31"/>
    <p:sldId id="295" r:id="rId32"/>
    <p:sldId id="294" r:id="rId33"/>
    <p:sldId id="293" r:id="rId34"/>
    <p:sldId id="292" r:id="rId35"/>
    <p:sldId id="291" r:id="rId36"/>
    <p:sldId id="290" r:id="rId37"/>
    <p:sldId id="289" r:id="rId38"/>
    <p:sldId id="288" r:id="rId39"/>
    <p:sldId id="287" r:id="rId40"/>
    <p:sldId id="258" r:id="rId41"/>
    <p:sldId id="257" r:id="rId42"/>
    <p:sldId id="296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F6ClLg1KUrN9FLUYBMm1A==" hashData="6AzAqgY8QuPZK4EQg/KK5ECejx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62ECBF-DB2E-4FD2-810F-84718CAAE01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6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BB711-27AA-48A5-889E-07E64D9DBA3A}" type="datetimeFigureOut">
              <a:rPr lang="es-ES" smtClean="0"/>
              <a:pPr/>
              <a:t>16/05/2013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085E0-1497-40F6-B088-9DA8A66AB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EEAABE-B469-420B-8375-783012F45CA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6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1d5d3_a9364793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212976"/>
            <a:ext cx="6119906" cy="1368152"/>
          </a:xfrm>
          <a:prstGeom prst="rect">
            <a:avLst/>
          </a:prstGeom>
          <a:noFill/>
        </p:spPr>
      </p:pic>
      <p:pic>
        <p:nvPicPr>
          <p:cNvPr id="5427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0"/>
            <a:ext cx="4981575" cy="504826"/>
          </a:xfrm>
          <a:prstGeom prst="rect">
            <a:avLst/>
          </a:prstGeom>
          <a:noFill/>
        </p:spPr>
      </p:pic>
      <p:pic>
        <p:nvPicPr>
          <p:cNvPr id="54278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6353174"/>
            <a:ext cx="3819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10 mi perro amig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a480_9641453f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0"/>
            <a:ext cx="5983605" cy="6858000"/>
          </a:xfrm>
          <a:prstGeom prst="rect">
            <a:avLst/>
          </a:prstGeom>
        </p:spPr>
      </p:pic>
      <p:pic>
        <p:nvPicPr>
          <p:cNvPr id="3" name="2 Imagen" descr="0_1d5f8_41ab3944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116632" y="0"/>
            <a:ext cx="5184576" cy="6858000"/>
          </a:xfrm>
          <a:prstGeom prst="rect">
            <a:avLst/>
          </a:prstGeom>
        </p:spPr>
      </p:pic>
      <p:pic>
        <p:nvPicPr>
          <p:cNvPr id="1026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38593" y="3309015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cd4a_7b743c45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b753_d6944b11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0"/>
            <a:ext cx="5486400" cy="6858000"/>
          </a:xfrm>
          <a:prstGeom prst="rect">
            <a:avLst/>
          </a:prstGeom>
        </p:spPr>
      </p:pic>
      <p:pic>
        <p:nvPicPr>
          <p:cNvPr id="3" name="2 Imagen" descr="0_1d819_4dc0df7c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4543" y="0"/>
            <a:ext cx="4896544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6961" y="3309017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d5a1_15df799c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12576" y="0"/>
            <a:ext cx="5709285" cy="6858000"/>
          </a:xfrm>
          <a:prstGeom prst="rect">
            <a:avLst/>
          </a:prstGeom>
        </p:spPr>
      </p:pic>
      <p:pic>
        <p:nvPicPr>
          <p:cNvPr id="3" name="2 Imagen" descr="0_1d825_cdcfe10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62985" y="3309017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d936_437cc31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db3c_bc4eff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f4d_966e219c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e95_7e249298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0"/>
            <a:ext cx="5229225" cy="6858000"/>
          </a:xfrm>
          <a:prstGeom prst="rect">
            <a:avLst/>
          </a:prstGeom>
        </p:spPr>
      </p:pic>
      <p:pic>
        <p:nvPicPr>
          <p:cNvPr id="3" name="2 Imagen" descr="0_12acc_80f8a1f6_-2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4543" y="0"/>
            <a:ext cx="4680520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30936" y="3309017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4a19_e19a9e38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99f5_dbd4ceea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489a_7077f491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1998" cy="6858000"/>
          </a:xfrm>
          <a:prstGeom prst="rect">
            <a:avLst/>
          </a:prstGeom>
        </p:spPr>
      </p:pic>
      <p:pic>
        <p:nvPicPr>
          <p:cNvPr id="3" name="2 Imagen" descr="0_14898_a39e4470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0552" y="0"/>
            <a:ext cx="4723448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6961" y="3309017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4894_59479039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5186363" cy="6858000"/>
          </a:xfrm>
          <a:prstGeom prst="rect">
            <a:avLst/>
          </a:prstGeom>
        </p:spPr>
      </p:pic>
      <p:pic>
        <p:nvPicPr>
          <p:cNvPr id="3" name="2 Imagen" descr="0_18342_64deac36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56591" y="0"/>
            <a:ext cx="5400599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90977" y="3309017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4931_a84f104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0"/>
            <a:ext cx="5795015" cy="6858000"/>
          </a:xfrm>
          <a:prstGeom prst="rect">
            <a:avLst/>
          </a:prstGeom>
        </p:spPr>
      </p:pic>
      <p:pic>
        <p:nvPicPr>
          <p:cNvPr id="3" name="2 Imagen" descr="0_14933_e8dddbb7_-2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12575" y="0"/>
            <a:ext cx="5112568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6961" y="3309014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04b_c28b8c3d_-3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b29_98463655_-3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c60_7389989b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06_ad8b4966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3" name="2 Imagen" descr="0_cd6d_e8f6080e_-2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4544" y="0"/>
            <a:ext cx="4817745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6961" y="3309014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fbab_f0f4ac07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0056_e2b90ec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0"/>
            <a:ext cx="6012160" cy="6858000"/>
          </a:xfrm>
          <a:prstGeom prst="rect">
            <a:avLst/>
          </a:prstGeom>
        </p:spPr>
      </p:pic>
      <p:pic>
        <p:nvPicPr>
          <p:cNvPr id="3" name="2 Imagen" descr="0_bc65_2df048f9_-3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56592" y="0"/>
            <a:ext cx="5760639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551017" y="3309017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b277_215ef9b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0"/>
            <a:ext cx="5409248" cy="6858000"/>
          </a:xfrm>
          <a:prstGeom prst="rect">
            <a:avLst/>
          </a:prstGeom>
        </p:spPr>
      </p:pic>
      <p:pic>
        <p:nvPicPr>
          <p:cNvPr id="3" name="2 Imagen" descr="0_4bbf6_63d4dce4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40567" y="0"/>
            <a:ext cx="4752528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30936" y="3309016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b276_dbc7c7b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4fa_6fe87aac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56592" y="0"/>
            <a:ext cx="5265192" cy="6858000"/>
          </a:xfrm>
          <a:prstGeom prst="rect">
            <a:avLst/>
          </a:prstGeom>
        </p:spPr>
      </p:pic>
      <p:pic>
        <p:nvPicPr>
          <p:cNvPr id="4" name="3 Imagen" descr="0_fb17_dc73d266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5304666" cy="6858000"/>
          </a:xfrm>
          <a:prstGeom prst="rect">
            <a:avLst/>
          </a:prstGeom>
        </p:spPr>
      </p:pic>
      <p:pic>
        <p:nvPicPr>
          <p:cNvPr id="5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6961" y="3309017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c5f_761da82b_-5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72616" y="0"/>
            <a:ext cx="5760640" cy="6858000"/>
          </a:xfrm>
          <a:prstGeom prst="rect">
            <a:avLst/>
          </a:prstGeom>
        </p:spPr>
      </p:pic>
      <p:pic>
        <p:nvPicPr>
          <p:cNvPr id="3" name="2 Imagen" descr="0_bc61_d1add406_-5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5404869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62983" y="3309016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fb13_143ee55e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0"/>
            <a:ext cx="5316667" cy="6858000"/>
          </a:xfrm>
          <a:prstGeom prst="rect">
            <a:avLst/>
          </a:prstGeom>
        </p:spPr>
      </p:pic>
      <p:pic>
        <p:nvPicPr>
          <p:cNvPr id="3" name="2 Imagen" descr="0_bc64_644ac0cb_-4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4543" y="0"/>
            <a:ext cx="4464495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86920" y="3309017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dd2_8a207b4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f4a_4f316742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6eb_f786622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7f39_22b1f0c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2ad_4ab897d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2b7_58d64aa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01_1862048f_-4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ac_432a3f1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12575" y="0"/>
            <a:ext cx="5616624" cy="6858000"/>
          </a:xfrm>
          <a:prstGeom prst="rect">
            <a:avLst/>
          </a:prstGeom>
        </p:spPr>
      </p:pic>
      <p:pic>
        <p:nvPicPr>
          <p:cNvPr id="3" name="2 Imagen" descr="0_aab4_7f148205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551017" y="3309016"/>
            <a:ext cx="6858002" cy="23996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7f82_76c290b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9eae_bcaa63b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9eb0_f2ea56a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1a6_63d12b8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d4de_e7253e2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65a2_33ab0ba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73e9_cd3c788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4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60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2013-05-16T19:16:57Z</dcterms:created>
  <dcterms:modified xsi:type="dcterms:W3CDTF">2013-05-16T20:31:18Z</dcterms:modified>
</cp:coreProperties>
</file>