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4" r:id="rId2"/>
    <p:sldId id="329" r:id="rId3"/>
    <p:sldId id="332" r:id="rId4"/>
    <p:sldId id="325" r:id="rId5"/>
    <p:sldId id="260" r:id="rId6"/>
    <p:sldId id="334" r:id="rId7"/>
    <p:sldId id="336" r:id="rId8"/>
    <p:sldId id="338" r:id="rId9"/>
    <p:sldId id="337" r:id="rId10"/>
    <p:sldId id="353" r:id="rId11"/>
    <p:sldId id="339" r:id="rId12"/>
    <p:sldId id="351" r:id="rId13"/>
    <p:sldId id="341" r:id="rId14"/>
    <p:sldId id="342" r:id="rId15"/>
    <p:sldId id="343" r:id="rId16"/>
    <p:sldId id="344" r:id="rId17"/>
    <p:sldId id="348" r:id="rId18"/>
    <p:sldId id="349" r:id="rId19"/>
    <p:sldId id="350" r:id="rId20"/>
    <p:sldId id="357" r:id="rId21"/>
    <p:sldId id="358" r:id="rId22"/>
    <p:sldId id="360" r:id="rId23"/>
    <p:sldId id="361" r:id="rId24"/>
    <p:sldId id="372" r:id="rId25"/>
    <p:sldId id="381" r:id="rId26"/>
    <p:sldId id="373" r:id="rId27"/>
    <p:sldId id="374" r:id="rId28"/>
    <p:sldId id="379" r:id="rId29"/>
    <p:sldId id="375" r:id="rId30"/>
    <p:sldId id="377" r:id="rId31"/>
    <p:sldId id="380" r:id="rId32"/>
    <p:sldId id="359" r:id="rId33"/>
    <p:sldId id="382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RZxhlOivW8chxjvIBZSig" hashData="Zh3+Sl9OHTOLXqF5IUt3TVsk9O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441918"/>
    <a:srgbClr val="6D8838"/>
    <a:srgbClr val="681981"/>
    <a:srgbClr val="9121AF"/>
    <a:srgbClr val="D0371E"/>
    <a:srgbClr val="8715CD"/>
    <a:srgbClr val="2208E2"/>
    <a:srgbClr val="4D21C9"/>
    <a:srgbClr val="1303DF"/>
    <a:srgbClr val="3F1BA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10" autoAdjust="0"/>
  </p:normalViewPr>
  <p:slideViewPr>
    <p:cSldViewPr>
      <p:cViewPr>
        <p:scale>
          <a:sx n="42" d="100"/>
          <a:sy n="42" d="100"/>
        </p:scale>
        <p:origin x="-987" y="-2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01A9F-7D18-4955-8E52-9BE44869A98F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E5915-F6B6-44C8-A628-B1107F749D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7" Type="http://schemas.openxmlformats.org/officeDocument/2006/relationships/image" Target="../media/image112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7" Type="http://schemas.openxmlformats.org/officeDocument/2006/relationships/image" Target="../media/image128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jpeg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7" Type="http://schemas.openxmlformats.org/officeDocument/2006/relationships/image" Target="../media/image134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eg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148.jpeg"/><Relationship Id="rId7" Type="http://schemas.openxmlformats.org/officeDocument/2006/relationships/image" Target="../media/image15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1.jpeg"/><Relationship Id="rId5" Type="http://schemas.openxmlformats.org/officeDocument/2006/relationships/image" Target="../media/image150.jpeg"/><Relationship Id="rId4" Type="http://schemas.openxmlformats.org/officeDocument/2006/relationships/image" Target="../media/image1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hyperlink" Target="http://www.mispps.com/lists/?p=subscribe&amp;id=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6.jpeg"/><Relationship Id="rId5" Type="http://schemas.openxmlformats.org/officeDocument/2006/relationships/image" Target="../media/image155.png"/><Relationship Id="rId4" Type="http://schemas.openxmlformats.org/officeDocument/2006/relationships/hyperlink" Target="http://www.mispp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A350E">
                  <a:alpha val="0"/>
                </a:srgbClr>
              </a:gs>
              <a:gs pos="41000">
                <a:schemeClr val="bg1"/>
              </a:gs>
              <a:gs pos="16000">
                <a:schemeClr val="bg1"/>
              </a:gs>
              <a:gs pos="16000">
                <a:srgbClr val="00B050">
                  <a:alpha val="2000"/>
                </a:srgbClr>
              </a:gs>
              <a:gs pos="70000">
                <a:srgbClr val="D0371E"/>
              </a:gs>
              <a:gs pos="34000">
                <a:srgbClr val="FF0000">
                  <a:alpha val="45000"/>
                </a:srgbClr>
              </a:gs>
              <a:gs pos="88000">
                <a:srgbClr val="C7AC4C">
                  <a:alpha val="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A350E">
                  <a:alpha val="0"/>
                </a:srgbClr>
              </a:gs>
              <a:gs pos="41000">
                <a:schemeClr val="bg1"/>
              </a:gs>
              <a:gs pos="16000">
                <a:schemeClr val="bg1"/>
              </a:gs>
              <a:gs pos="16000">
                <a:srgbClr val="00B050">
                  <a:alpha val="1000"/>
                </a:srgbClr>
              </a:gs>
              <a:gs pos="70000">
                <a:srgbClr val="D0371E"/>
              </a:gs>
              <a:gs pos="34000">
                <a:srgbClr val="FF0000">
                  <a:alpha val="45000"/>
                </a:srgbClr>
              </a:gs>
              <a:gs pos="88000">
                <a:srgbClr val="C7AC4C">
                  <a:alpha val="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027" name="Picture 3" descr="C:\Users\Ana María\Desktop\Imagen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172" y="-857280"/>
            <a:ext cx="8715436" cy="4643470"/>
          </a:xfrm>
          <a:prstGeom prst="rect">
            <a:avLst/>
          </a:prstGeom>
          <a:noFill/>
        </p:spPr>
      </p:pic>
      <p:pic>
        <p:nvPicPr>
          <p:cNvPr id="1028" name="Picture 4" descr="C:\Users\Ana María\Desktop\Imagen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10081">
            <a:off x="543611" y="-57092"/>
            <a:ext cx="7649497" cy="3357562"/>
          </a:xfrm>
          <a:prstGeom prst="rect">
            <a:avLst/>
          </a:prstGeom>
          <a:noFill/>
        </p:spPr>
      </p:pic>
      <p:pic>
        <p:nvPicPr>
          <p:cNvPr id="5" name="Picture 5" descr="C:\Users\Ana María\Desktop\Imagen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08" y="-1214470"/>
            <a:ext cx="8628060" cy="4572032"/>
          </a:xfrm>
          <a:prstGeom prst="rect">
            <a:avLst/>
          </a:prstGeom>
          <a:noFill/>
        </p:spPr>
      </p:pic>
      <p:pic>
        <p:nvPicPr>
          <p:cNvPr id="1030" name="Picture 6" descr="C:\Users\Ana María\Desktop\Imagen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285916" y="1500174"/>
            <a:ext cx="8985250" cy="476726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 dir="vert"/>
    <p:sndAc>
      <p:stSnd loop="1">
        <p:snd r:embed="rId2" name="Música In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3" presetClass="exit" presetSubtype="27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16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1" presetClass="entr" presetSubtype="3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5" grpId="1" animBg="1"/>
      <p:bldP spid="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E:\MIS COSAS\DOCUMENTOS ANA\ANIMALES\PAJAROS\birds-181a.jpg"/>
          <p:cNvPicPr>
            <a:picLocks noChangeAspect="1" noChangeArrowheads="1"/>
          </p:cNvPicPr>
          <p:nvPr/>
        </p:nvPicPr>
        <p:blipFill>
          <a:blip r:embed="rId3"/>
          <a:srcRect r="3906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C:\Users\Ana María\Desktop\Nueva carpeta\10055918266_a33e5c6abf_bH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7" presetClass="exit" presetSubtype="8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xit" presetSubtype="4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7" presetClass="exit" presetSubtype="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MIS COSAS\DOCUMENTOS ANA\ANIMALES\PAJAROS\Bi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Users\Ana María\Desktop\IMG_7990ibcFF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" name="Picture 2" descr="C:\Users\Ana María\Desktop\IMG_7990ibcFF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IMG_7990ibcFF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IMG_7990ibcFF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52" presetID="17" presetClass="exit" presetSubtype="8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animals_hdwallpaper_colorfull-bird_69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Ana María\Desktop\costaric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Users\Ana María\Desktop\costaric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chichchoeth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birds-167v.jpg"/>
          <p:cNvPicPr>
            <a:picLocks noChangeAspect="1" noChangeArrowheads="1"/>
          </p:cNvPicPr>
          <p:nvPr/>
        </p:nvPicPr>
        <p:blipFill>
          <a:blip r:embed="rId5"/>
          <a:srcRect r="4199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birds-167v.jpg"/>
          <p:cNvPicPr>
            <a:picLocks noChangeAspect="1" noChangeArrowheads="1"/>
          </p:cNvPicPr>
          <p:nvPr/>
        </p:nvPicPr>
        <p:blipFill>
          <a:blip r:embed="rId5"/>
          <a:srcRect r="4199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C:\Users\Ana María\Desktop\Magpie_and_Kestrel_II_by_KevLew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7" presetClass="exit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0"/>
                            </p:stCondLst>
                            <p:childTnLst>
                              <p:par>
                                <p:cTn id="43" presetID="20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30" presetClass="exit" presetSubtype="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6" grpId="0" animBg="1"/>
      <p:bldP spid="5" grpId="0" animBg="1"/>
      <p:bldP spid="5" grpId="1" animBg="1"/>
      <p:bldP spid="5" grpId="2" animBg="1"/>
      <p:bldP spid="5" grpId="3" animBg="1"/>
      <p:bldP spid="5" grpId="4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C:\Users\Ana María\Desktop\Nueva carpeta\der-chef-im-ring-8dce5562-cb77-480b-a3d3-be1b01d0f0c1H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4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4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1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6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1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500"/>
                            </p:stCondLst>
                            <p:childTnLst>
                              <p:par>
                                <p:cTn id="59" presetID="23" presetClass="exit" presetSubtype="3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6" presetClass="emph" presetSubtype="0" repeatCount="1000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1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500"/>
                            </p:stCondLst>
                            <p:childTnLst>
                              <p:par>
                                <p:cTn id="74" presetID="50" presetClass="exit" presetSubtype="0" accel="10000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0" y="0"/>
            <a:ext cx="4572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flipH="1">
            <a:off x="4572000" y="0"/>
            <a:ext cx="4572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 descr="C:\Users\Ana María\Desktop\9410,xitefun-beautiful-bird-on-branch-13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9410,xitefun-beautiful-bird-on-branch-13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ntr" presetSubtype="10" repeatCount="3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repeatCount="3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perspectiveRelaxed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b="88021"/>
          <a:stretch>
            <a:fillRect/>
          </a:stretch>
        </p:blipFill>
        <p:spPr bwMode="auto">
          <a:xfrm>
            <a:off x="0" y="0"/>
            <a:ext cx="9117210" cy="857232"/>
          </a:xfrm>
          <a:prstGeom prst="rect">
            <a:avLst/>
          </a:prstGeom>
          <a:noFill/>
        </p:spPr>
      </p:pic>
      <p:pic>
        <p:nvPicPr>
          <p:cNvPr id="6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11979" b="76042"/>
          <a:stretch>
            <a:fillRect/>
          </a:stretch>
        </p:blipFill>
        <p:spPr bwMode="auto">
          <a:xfrm>
            <a:off x="0" y="857232"/>
            <a:ext cx="9117210" cy="857256"/>
          </a:xfrm>
          <a:prstGeom prst="rect">
            <a:avLst/>
          </a:prstGeom>
          <a:noFill/>
        </p:spPr>
      </p:pic>
      <p:pic>
        <p:nvPicPr>
          <p:cNvPr id="7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23958" b="64062"/>
          <a:stretch>
            <a:fillRect/>
          </a:stretch>
        </p:blipFill>
        <p:spPr bwMode="auto">
          <a:xfrm>
            <a:off x="0" y="1714488"/>
            <a:ext cx="9117210" cy="857256"/>
          </a:xfrm>
          <a:prstGeom prst="rect">
            <a:avLst/>
          </a:prstGeom>
          <a:noFill/>
        </p:spPr>
      </p:pic>
      <p:pic>
        <p:nvPicPr>
          <p:cNvPr id="8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35937" b="52083"/>
          <a:stretch>
            <a:fillRect/>
          </a:stretch>
        </p:blipFill>
        <p:spPr bwMode="auto">
          <a:xfrm>
            <a:off x="0" y="2571744"/>
            <a:ext cx="9117210" cy="857256"/>
          </a:xfrm>
          <a:prstGeom prst="rect">
            <a:avLst/>
          </a:prstGeom>
          <a:noFill/>
        </p:spPr>
      </p:pic>
      <p:pic>
        <p:nvPicPr>
          <p:cNvPr id="9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47917" b="40103"/>
          <a:stretch>
            <a:fillRect/>
          </a:stretch>
        </p:blipFill>
        <p:spPr bwMode="auto">
          <a:xfrm>
            <a:off x="0" y="3429000"/>
            <a:ext cx="9117210" cy="857256"/>
          </a:xfrm>
          <a:prstGeom prst="rect">
            <a:avLst/>
          </a:prstGeom>
          <a:noFill/>
        </p:spPr>
      </p:pic>
      <p:pic>
        <p:nvPicPr>
          <p:cNvPr id="10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59896" b="28124"/>
          <a:stretch>
            <a:fillRect/>
          </a:stretch>
        </p:blipFill>
        <p:spPr bwMode="auto">
          <a:xfrm>
            <a:off x="0" y="4286256"/>
            <a:ext cx="9117210" cy="857256"/>
          </a:xfrm>
          <a:prstGeom prst="rect">
            <a:avLst/>
          </a:prstGeom>
          <a:noFill/>
        </p:spPr>
      </p:pic>
      <p:pic>
        <p:nvPicPr>
          <p:cNvPr id="11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71876" b="16145"/>
          <a:stretch>
            <a:fillRect/>
          </a:stretch>
        </p:blipFill>
        <p:spPr bwMode="auto">
          <a:xfrm>
            <a:off x="0" y="5143512"/>
            <a:ext cx="9117210" cy="857256"/>
          </a:xfrm>
          <a:prstGeom prst="rect">
            <a:avLst/>
          </a:prstGeom>
          <a:noFill/>
        </p:spPr>
      </p:pic>
      <p:pic>
        <p:nvPicPr>
          <p:cNvPr id="12" name="Picture 2" descr="C:\Users\Ana María\Desktop\IMG_4274_800px_c.jpg"/>
          <p:cNvPicPr>
            <a:picLocks noChangeAspect="1" noChangeArrowheads="1"/>
          </p:cNvPicPr>
          <p:nvPr/>
        </p:nvPicPr>
        <p:blipFill>
          <a:blip r:embed="rId3"/>
          <a:srcRect t="83855" b="4166"/>
          <a:stretch>
            <a:fillRect/>
          </a:stretch>
        </p:blipFill>
        <p:spPr bwMode="auto">
          <a:xfrm>
            <a:off x="0" y="6000768"/>
            <a:ext cx="9117210" cy="857232"/>
          </a:xfrm>
          <a:prstGeom prst="rect">
            <a:avLst/>
          </a:prstGeom>
          <a:noFill/>
        </p:spPr>
      </p:pic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4" presetClass="exit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4" presetClass="exit" presetSubtype="0" de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4" presetClass="exit" presetSubtype="0" de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4" presetClass="exit" presetSubtype="0" decel="10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4" presetClass="exit" presetSubtype="0" de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4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4" presetClass="exit" presetSubtype="0" decel="10000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4" presetClass="exit" presetSubtype="0" de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5000" fill="hold" grpId="2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3" grpId="1" animBg="1"/>
      <p:bldP spid="14" grpId="0" animBg="1"/>
      <p:bldP spid="14" grpId="1" animBg="1"/>
      <p:bldP spid="14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35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0"/>
                            </p:stCondLst>
                            <p:childTnLst>
                              <p:par>
                                <p:cTn id="50" presetID="23" presetClass="exit" presetSubtype="288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3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65" presetID="23" presetClass="exit" presetSubtype="288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xit" presetSubtype="3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2" grpId="0" animBg="1"/>
      <p:bldP spid="2" grpId="1" animBg="1"/>
      <p:bldP spid="4" grpId="0" animBg="1"/>
      <p:bldP spid="4" grpId="1" animBg="1"/>
      <p:bldP spid="4" grpId="2" animBg="1"/>
      <p:bldP spid="4" grpId="3" animBg="1"/>
      <p:bldP spid="8" grpId="0" animBg="1"/>
      <p:bldP spid="8" grpId="1" animBg="1"/>
      <p:bldP spid="7" grpId="0" animBg="1"/>
      <p:bldP spid="7" grpId="1" animBg="1"/>
      <p:bldP spid="7" grpId="2" animBg="1"/>
      <p:bldP spid="7" grpId="3" animBg="1"/>
      <p:bldP spid="6" grpId="0" animBg="1"/>
      <p:bldP spid="6" grpId="1" animBg="1"/>
      <p:bldP spid="6" grpId="2" animBg="1"/>
      <p:bldP spid="6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r="94531"/>
          <a:stretch>
            <a:fillRect/>
          </a:stretch>
        </p:blipFill>
        <p:spPr bwMode="auto">
          <a:xfrm>
            <a:off x="0" y="0"/>
            <a:ext cx="500034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5469" r="87500"/>
          <a:stretch>
            <a:fillRect/>
          </a:stretch>
        </p:blipFill>
        <p:spPr bwMode="auto">
          <a:xfrm>
            <a:off x="500034" y="0"/>
            <a:ext cx="642942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37500" r="56250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43750" r="50000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68750" r="25000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Saíra-beija-flor macho (Cyanerpes cyaneus)G.jpg"/>
          <p:cNvPicPr>
            <a:picLocks noChangeAspect="1" noChangeArrowheads="1"/>
          </p:cNvPicPr>
          <p:nvPr/>
        </p:nvPicPr>
        <p:blipFill>
          <a:blip r:embed="rId2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pic>
        <p:nvPicPr>
          <p:cNvPr id="3075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r="93750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20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6250" r="87500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21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22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23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24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25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37500" r="56250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26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43750" r="50000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27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28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29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30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67969" r="25000"/>
          <a:stretch>
            <a:fillRect/>
          </a:stretch>
        </p:blipFill>
        <p:spPr bwMode="auto">
          <a:xfrm>
            <a:off x="6215074" y="0"/>
            <a:ext cx="642942" cy="6858000"/>
          </a:xfrm>
          <a:prstGeom prst="rect">
            <a:avLst/>
          </a:prstGeom>
          <a:noFill/>
        </p:spPr>
      </p:pic>
      <p:pic>
        <p:nvPicPr>
          <p:cNvPr id="31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32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33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34" name="Picture 3" descr="C:\Users\Ana María\Desktop\id394281sw1366w1366h768H.jpg"/>
          <p:cNvPicPr>
            <a:picLocks noChangeAspect="1" noChangeArrowheads="1"/>
          </p:cNvPicPr>
          <p:nvPr/>
        </p:nvPicPr>
        <p:blipFill>
          <a:blip r:embed="rId3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strella de 8 puntas"/>
          <p:cNvSpPr/>
          <p:nvPr/>
        </p:nvSpPr>
        <p:spPr>
          <a:xfrm>
            <a:off x="0" y="0"/>
            <a:ext cx="9144000" cy="6858000"/>
          </a:xfrm>
          <a:prstGeom prst="star8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9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8000"/>
                            </p:stCondLst>
                            <p:childTnLst>
                              <p:par>
                                <p:cTn id="358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0" dur="2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49" presetClass="entr" presetSubtype="0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FONDOS-PAJAROS\gaviotin golondrina 1.jpg"/>
          <p:cNvPicPr>
            <a:picLocks noChangeAspect="1" noChangeArrowheads="1"/>
          </p:cNvPicPr>
          <p:nvPr/>
        </p:nvPicPr>
        <p:blipFill>
          <a:blip r:embed="rId2">
            <a:lum bright="-73000" contrast="-55000"/>
          </a:blip>
          <a:srcRect b="5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10540" r="78669" b="75000"/>
          <a:stretch>
            <a:fillRect/>
          </a:stretch>
        </p:blipFill>
        <p:spPr bwMode="auto">
          <a:xfrm>
            <a:off x="0" y="0"/>
            <a:ext cx="1142976" cy="1714488"/>
          </a:xfrm>
          <a:prstGeom prst="rect">
            <a:avLst/>
          </a:prstGeom>
          <a:noFill/>
        </p:spPr>
      </p:pic>
      <p:pic>
        <p:nvPicPr>
          <p:cNvPr id="3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21331" r="67877" b="75000"/>
          <a:stretch>
            <a:fillRect/>
          </a:stretch>
        </p:blipFill>
        <p:spPr bwMode="auto">
          <a:xfrm>
            <a:off x="1142976" y="0"/>
            <a:ext cx="1143008" cy="1714488"/>
          </a:xfrm>
          <a:prstGeom prst="rect">
            <a:avLst/>
          </a:prstGeom>
          <a:noFill/>
        </p:spPr>
      </p:pic>
      <p:pic>
        <p:nvPicPr>
          <p:cNvPr id="4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32123" r="57085" b="75000"/>
          <a:stretch>
            <a:fillRect/>
          </a:stretch>
        </p:blipFill>
        <p:spPr bwMode="auto">
          <a:xfrm>
            <a:off x="2285984" y="0"/>
            <a:ext cx="1143008" cy="1714488"/>
          </a:xfrm>
          <a:prstGeom prst="rect">
            <a:avLst/>
          </a:prstGeom>
          <a:noFill/>
        </p:spPr>
      </p:pic>
      <p:pic>
        <p:nvPicPr>
          <p:cNvPr id="5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42915" t="75000" r="46293"/>
          <a:stretch>
            <a:fillRect/>
          </a:stretch>
        </p:blipFill>
        <p:spPr bwMode="auto">
          <a:xfrm>
            <a:off x="3428992" y="5143512"/>
            <a:ext cx="1143008" cy="1714488"/>
          </a:xfrm>
          <a:prstGeom prst="rect">
            <a:avLst/>
          </a:prstGeom>
          <a:noFill/>
        </p:spPr>
      </p:pic>
      <p:pic>
        <p:nvPicPr>
          <p:cNvPr id="6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53708" r="35500" b="75000"/>
          <a:stretch>
            <a:fillRect/>
          </a:stretch>
        </p:blipFill>
        <p:spPr bwMode="auto">
          <a:xfrm>
            <a:off x="4572000" y="0"/>
            <a:ext cx="1143008" cy="1714488"/>
          </a:xfrm>
          <a:prstGeom prst="rect">
            <a:avLst/>
          </a:prstGeom>
          <a:noFill/>
        </p:spPr>
      </p:pic>
      <p:pic>
        <p:nvPicPr>
          <p:cNvPr id="7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64500" t="75000" r="24708"/>
          <a:stretch>
            <a:fillRect/>
          </a:stretch>
        </p:blipFill>
        <p:spPr bwMode="auto">
          <a:xfrm>
            <a:off x="5715008" y="5143512"/>
            <a:ext cx="1143008" cy="1714488"/>
          </a:xfrm>
          <a:prstGeom prst="rect">
            <a:avLst/>
          </a:prstGeom>
          <a:noFill/>
        </p:spPr>
      </p:pic>
      <p:pic>
        <p:nvPicPr>
          <p:cNvPr id="8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75292" r="13916" b="75000"/>
          <a:stretch>
            <a:fillRect/>
          </a:stretch>
        </p:blipFill>
        <p:spPr bwMode="auto">
          <a:xfrm>
            <a:off x="6858016" y="0"/>
            <a:ext cx="1143008" cy="1714488"/>
          </a:xfrm>
          <a:prstGeom prst="rect">
            <a:avLst/>
          </a:prstGeom>
          <a:noFill/>
        </p:spPr>
      </p:pic>
      <p:pic>
        <p:nvPicPr>
          <p:cNvPr id="9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86084" r="3125" b="75000"/>
          <a:stretch>
            <a:fillRect/>
          </a:stretch>
        </p:blipFill>
        <p:spPr bwMode="auto">
          <a:xfrm>
            <a:off x="8001024" y="0"/>
            <a:ext cx="1142976" cy="1714488"/>
          </a:xfrm>
          <a:prstGeom prst="rect">
            <a:avLst/>
          </a:prstGeom>
          <a:noFill/>
        </p:spPr>
      </p:pic>
      <p:pic>
        <p:nvPicPr>
          <p:cNvPr id="10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10540" t="25000" r="78669" b="50000"/>
          <a:stretch>
            <a:fillRect/>
          </a:stretch>
        </p:blipFill>
        <p:spPr bwMode="auto">
          <a:xfrm>
            <a:off x="0" y="1714488"/>
            <a:ext cx="1142976" cy="1714512"/>
          </a:xfrm>
          <a:prstGeom prst="rect">
            <a:avLst/>
          </a:prstGeom>
          <a:noFill/>
        </p:spPr>
      </p:pic>
      <p:pic>
        <p:nvPicPr>
          <p:cNvPr id="12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10540" t="50000" r="78669" b="25000"/>
          <a:stretch>
            <a:fillRect/>
          </a:stretch>
        </p:blipFill>
        <p:spPr bwMode="auto">
          <a:xfrm>
            <a:off x="0" y="3429000"/>
            <a:ext cx="1142976" cy="1714512"/>
          </a:xfrm>
          <a:prstGeom prst="rect">
            <a:avLst/>
          </a:prstGeom>
          <a:noFill/>
        </p:spPr>
      </p:pic>
      <p:pic>
        <p:nvPicPr>
          <p:cNvPr id="13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10540" t="75000" r="78669"/>
          <a:stretch>
            <a:fillRect/>
          </a:stretch>
        </p:blipFill>
        <p:spPr bwMode="auto">
          <a:xfrm>
            <a:off x="0" y="5143512"/>
            <a:ext cx="1142976" cy="1714488"/>
          </a:xfrm>
          <a:prstGeom prst="rect">
            <a:avLst/>
          </a:prstGeom>
          <a:noFill/>
        </p:spPr>
      </p:pic>
      <p:pic>
        <p:nvPicPr>
          <p:cNvPr id="14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21331" t="25000" r="67877" b="50000"/>
          <a:stretch>
            <a:fillRect/>
          </a:stretch>
        </p:blipFill>
        <p:spPr bwMode="auto">
          <a:xfrm>
            <a:off x="1142976" y="1714488"/>
            <a:ext cx="1143008" cy="1714512"/>
          </a:xfrm>
          <a:prstGeom prst="rect">
            <a:avLst/>
          </a:prstGeom>
          <a:noFill/>
        </p:spPr>
      </p:pic>
      <p:pic>
        <p:nvPicPr>
          <p:cNvPr id="15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21331" t="50000" r="67877" b="25000"/>
          <a:stretch>
            <a:fillRect/>
          </a:stretch>
        </p:blipFill>
        <p:spPr bwMode="auto">
          <a:xfrm>
            <a:off x="1142976" y="3429000"/>
            <a:ext cx="1143008" cy="1714512"/>
          </a:xfrm>
          <a:prstGeom prst="rect">
            <a:avLst/>
          </a:prstGeom>
          <a:noFill/>
        </p:spPr>
      </p:pic>
      <p:pic>
        <p:nvPicPr>
          <p:cNvPr id="16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21331" t="75000" r="67877"/>
          <a:stretch>
            <a:fillRect/>
          </a:stretch>
        </p:blipFill>
        <p:spPr bwMode="auto">
          <a:xfrm>
            <a:off x="1142976" y="5143512"/>
            <a:ext cx="1143008" cy="1714488"/>
          </a:xfrm>
          <a:prstGeom prst="rect">
            <a:avLst/>
          </a:prstGeom>
          <a:noFill/>
        </p:spPr>
      </p:pic>
      <p:pic>
        <p:nvPicPr>
          <p:cNvPr id="17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32123" t="25000" r="57085" b="50000"/>
          <a:stretch>
            <a:fillRect/>
          </a:stretch>
        </p:blipFill>
        <p:spPr bwMode="auto">
          <a:xfrm>
            <a:off x="2285984" y="1714488"/>
            <a:ext cx="1143008" cy="1714512"/>
          </a:xfrm>
          <a:prstGeom prst="rect">
            <a:avLst/>
          </a:prstGeom>
          <a:noFill/>
        </p:spPr>
      </p:pic>
      <p:pic>
        <p:nvPicPr>
          <p:cNvPr id="18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32123" t="50000" r="57085" b="25000"/>
          <a:stretch>
            <a:fillRect/>
          </a:stretch>
        </p:blipFill>
        <p:spPr bwMode="auto">
          <a:xfrm>
            <a:off x="2285984" y="3429000"/>
            <a:ext cx="1143008" cy="1714512"/>
          </a:xfrm>
          <a:prstGeom prst="rect">
            <a:avLst/>
          </a:prstGeom>
          <a:noFill/>
        </p:spPr>
      </p:pic>
      <p:pic>
        <p:nvPicPr>
          <p:cNvPr id="19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32123" t="75000" r="57085"/>
          <a:stretch>
            <a:fillRect/>
          </a:stretch>
        </p:blipFill>
        <p:spPr bwMode="auto">
          <a:xfrm>
            <a:off x="2285984" y="5143512"/>
            <a:ext cx="1143008" cy="1714488"/>
          </a:xfrm>
          <a:prstGeom prst="rect">
            <a:avLst/>
          </a:prstGeom>
          <a:noFill/>
        </p:spPr>
      </p:pic>
      <p:pic>
        <p:nvPicPr>
          <p:cNvPr id="20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42915" t="50000" r="46293" b="25000"/>
          <a:stretch>
            <a:fillRect/>
          </a:stretch>
        </p:blipFill>
        <p:spPr bwMode="auto">
          <a:xfrm>
            <a:off x="3428992" y="3429000"/>
            <a:ext cx="1143008" cy="1714512"/>
          </a:xfrm>
          <a:prstGeom prst="rect">
            <a:avLst/>
          </a:prstGeom>
          <a:noFill/>
        </p:spPr>
      </p:pic>
      <p:pic>
        <p:nvPicPr>
          <p:cNvPr id="21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42915" t="25000" r="46293" b="50000"/>
          <a:stretch>
            <a:fillRect/>
          </a:stretch>
        </p:blipFill>
        <p:spPr bwMode="auto">
          <a:xfrm>
            <a:off x="3428992" y="1714488"/>
            <a:ext cx="1143008" cy="1714512"/>
          </a:xfrm>
          <a:prstGeom prst="rect">
            <a:avLst/>
          </a:prstGeom>
          <a:noFill/>
        </p:spPr>
      </p:pic>
      <p:pic>
        <p:nvPicPr>
          <p:cNvPr id="22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42915" r="46293" b="75000"/>
          <a:stretch>
            <a:fillRect/>
          </a:stretch>
        </p:blipFill>
        <p:spPr bwMode="auto">
          <a:xfrm>
            <a:off x="3428992" y="0"/>
            <a:ext cx="1143008" cy="1714488"/>
          </a:xfrm>
          <a:prstGeom prst="rect">
            <a:avLst/>
          </a:prstGeom>
          <a:noFill/>
        </p:spPr>
      </p:pic>
      <p:pic>
        <p:nvPicPr>
          <p:cNvPr id="23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53708" t="25000" r="35500" b="50000"/>
          <a:stretch>
            <a:fillRect/>
          </a:stretch>
        </p:blipFill>
        <p:spPr bwMode="auto">
          <a:xfrm>
            <a:off x="4572000" y="1714488"/>
            <a:ext cx="1143008" cy="1714512"/>
          </a:xfrm>
          <a:prstGeom prst="rect">
            <a:avLst/>
          </a:prstGeom>
          <a:noFill/>
        </p:spPr>
      </p:pic>
      <p:pic>
        <p:nvPicPr>
          <p:cNvPr id="24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53708" t="50000" r="35500" b="25000"/>
          <a:stretch>
            <a:fillRect/>
          </a:stretch>
        </p:blipFill>
        <p:spPr bwMode="auto">
          <a:xfrm>
            <a:off x="4572000" y="3429000"/>
            <a:ext cx="1143008" cy="1714512"/>
          </a:xfrm>
          <a:prstGeom prst="rect">
            <a:avLst/>
          </a:prstGeom>
          <a:noFill/>
        </p:spPr>
      </p:pic>
      <p:pic>
        <p:nvPicPr>
          <p:cNvPr id="25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53708" t="75000" r="35500"/>
          <a:stretch>
            <a:fillRect/>
          </a:stretch>
        </p:blipFill>
        <p:spPr bwMode="auto">
          <a:xfrm>
            <a:off x="4572000" y="5143512"/>
            <a:ext cx="1143008" cy="1714488"/>
          </a:xfrm>
          <a:prstGeom prst="rect">
            <a:avLst/>
          </a:prstGeom>
          <a:noFill/>
        </p:spPr>
      </p:pic>
      <p:pic>
        <p:nvPicPr>
          <p:cNvPr id="26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64500" t="50000" r="24708" b="25000"/>
          <a:stretch>
            <a:fillRect/>
          </a:stretch>
        </p:blipFill>
        <p:spPr bwMode="auto">
          <a:xfrm>
            <a:off x="5715008" y="3429000"/>
            <a:ext cx="1143008" cy="1714512"/>
          </a:xfrm>
          <a:prstGeom prst="rect">
            <a:avLst/>
          </a:prstGeom>
          <a:noFill/>
        </p:spPr>
      </p:pic>
      <p:pic>
        <p:nvPicPr>
          <p:cNvPr id="27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64500" t="25000" r="24708" b="50000"/>
          <a:stretch>
            <a:fillRect/>
          </a:stretch>
        </p:blipFill>
        <p:spPr bwMode="auto">
          <a:xfrm>
            <a:off x="5715008" y="1714488"/>
            <a:ext cx="1143008" cy="1714512"/>
          </a:xfrm>
          <a:prstGeom prst="rect">
            <a:avLst/>
          </a:prstGeom>
          <a:noFill/>
        </p:spPr>
      </p:pic>
      <p:pic>
        <p:nvPicPr>
          <p:cNvPr id="28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64500" r="24708" b="75000"/>
          <a:stretch>
            <a:fillRect/>
          </a:stretch>
        </p:blipFill>
        <p:spPr bwMode="auto">
          <a:xfrm>
            <a:off x="5715008" y="0"/>
            <a:ext cx="1143008" cy="1714488"/>
          </a:xfrm>
          <a:prstGeom prst="rect">
            <a:avLst/>
          </a:prstGeom>
          <a:noFill/>
        </p:spPr>
      </p:pic>
      <p:pic>
        <p:nvPicPr>
          <p:cNvPr id="29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75292" t="25000" r="13916" b="50000"/>
          <a:stretch>
            <a:fillRect/>
          </a:stretch>
        </p:blipFill>
        <p:spPr bwMode="auto">
          <a:xfrm>
            <a:off x="6858016" y="1714488"/>
            <a:ext cx="1143008" cy="1714512"/>
          </a:xfrm>
          <a:prstGeom prst="rect">
            <a:avLst/>
          </a:prstGeom>
          <a:noFill/>
        </p:spPr>
      </p:pic>
      <p:pic>
        <p:nvPicPr>
          <p:cNvPr id="30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75292" t="50000" r="13916" b="25000"/>
          <a:stretch>
            <a:fillRect/>
          </a:stretch>
        </p:blipFill>
        <p:spPr bwMode="auto">
          <a:xfrm>
            <a:off x="6858016" y="3429000"/>
            <a:ext cx="1143008" cy="1714512"/>
          </a:xfrm>
          <a:prstGeom prst="rect">
            <a:avLst/>
          </a:prstGeom>
          <a:noFill/>
        </p:spPr>
      </p:pic>
      <p:pic>
        <p:nvPicPr>
          <p:cNvPr id="31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75292" t="75000" r="13916"/>
          <a:stretch>
            <a:fillRect/>
          </a:stretch>
        </p:blipFill>
        <p:spPr bwMode="auto">
          <a:xfrm>
            <a:off x="6858016" y="5143512"/>
            <a:ext cx="1143008" cy="1714488"/>
          </a:xfrm>
          <a:prstGeom prst="rect">
            <a:avLst/>
          </a:prstGeom>
          <a:noFill/>
        </p:spPr>
      </p:pic>
      <p:pic>
        <p:nvPicPr>
          <p:cNvPr id="33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86084" t="25000" r="3125" b="50000"/>
          <a:stretch>
            <a:fillRect/>
          </a:stretch>
        </p:blipFill>
        <p:spPr bwMode="auto">
          <a:xfrm>
            <a:off x="8001024" y="1714488"/>
            <a:ext cx="1142976" cy="1714512"/>
          </a:xfrm>
          <a:prstGeom prst="rect">
            <a:avLst/>
          </a:prstGeom>
          <a:noFill/>
        </p:spPr>
      </p:pic>
      <p:pic>
        <p:nvPicPr>
          <p:cNvPr id="34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86084" t="50000" r="3125" b="25000"/>
          <a:stretch>
            <a:fillRect/>
          </a:stretch>
        </p:blipFill>
        <p:spPr bwMode="auto">
          <a:xfrm>
            <a:off x="8001024" y="3429000"/>
            <a:ext cx="1142976" cy="1714512"/>
          </a:xfrm>
          <a:prstGeom prst="rect">
            <a:avLst/>
          </a:prstGeom>
          <a:noFill/>
        </p:spPr>
      </p:pic>
      <p:pic>
        <p:nvPicPr>
          <p:cNvPr id="35" name="Picture 2" descr="C:\Users\Ana María\Desktop\757c801aff01.jpg"/>
          <p:cNvPicPr>
            <a:picLocks noChangeAspect="1" noChangeArrowheads="1"/>
          </p:cNvPicPr>
          <p:nvPr/>
        </p:nvPicPr>
        <p:blipFill>
          <a:blip r:embed="rId2"/>
          <a:srcRect l="86084" t="75000" r="3125"/>
          <a:stretch>
            <a:fillRect/>
          </a:stretch>
        </p:blipFill>
        <p:spPr bwMode="auto">
          <a:xfrm>
            <a:off x="8001024" y="5143512"/>
            <a:ext cx="1142976" cy="1714488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Picture 2" descr="C:\Users\Ana María\Desktop\wie-aus-stein-gemeisselt-86fdad52-9a69-4d6d-81fa-8c54e3cd735c.jpg"/>
          <p:cNvPicPr>
            <a:picLocks noChangeAspect="1" noChangeArrowheads="1"/>
          </p:cNvPicPr>
          <p:nvPr/>
        </p:nvPicPr>
        <p:blipFill>
          <a:blip r:embed="rId4"/>
          <a:srcRect l="1373" t="1846" r="1373" b="18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" name="Picture 2" descr="C:\Users\Ana María\Desktop\wie-aus-stein-gemeisselt-86fdad52-9a69-4d6d-81fa-8c54e3cd735c.jpg"/>
          <p:cNvPicPr>
            <a:picLocks noChangeAspect="1" noChangeArrowheads="1"/>
          </p:cNvPicPr>
          <p:nvPr/>
        </p:nvPicPr>
        <p:blipFill>
          <a:blip r:embed="rId4"/>
          <a:srcRect l="1373" t="1846" r="1373" b="18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4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ntr" presetSubtype="37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7500"/>
                            </p:stCondLst>
                            <p:childTnLst>
                              <p:par>
                                <p:cTn id="205" presetID="23" presetClass="entr" presetSubtype="28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r="77344" b="76071"/>
          <a:stretch>
            <a:fillRect/>
          </a:stretch>
        </p:blipFill>
        <p:spPr bwMode="auto">
          <a:xfrm>
            <a:off x="0" y="0"/>
            <a:ext cx="2071670" cy="1714488"/>
          </a:xfrm>
          <a:prstGeom prst="rect">
            <a:avLst/>
          </a:prstGeom>
          <a:noFill/>
        </p:spPr>
      </p:pic>
      <p:pic>
        <p:nvPicPr>
          <p:cNvPr id="12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t="23929" r="77344" b="52142"/>
          <a:stretch>
            <a:fillRect/>
          </a:stretch>
        </p:blipFill>
        <p:spPr bwMode="auto">
          <a:xfrm>
            <a:off x="0" y="1714488"/>
            <a:ext cx="2071670" cy="1714512"/>
          </a:xfrm>
          <a:prstGeom prst="rect">
            <a:avLst/>
          </a:prstGeom>
          <a:noFill/>
        </p:spPr>
      </p:pic>
      <p:pic>
        <p:nvPicPr>
          <p:cNvPr id="13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t="47857" r="77344" b="28214"/>
          <a:stretch>
            <a:fillRect/>
          </a:stretch>
        </p:blipFill>
        <p:spPr bwMode="auto">
          <a:xfrm>
            <a:off x="0" y="3429000"/>
            <a:ext cx="2071670" cy="1714512"/>
          </a:xfrm>
          <a:prstGeom prst="rect">
            <a:avLst/>
          </a:prstGeom>
          <a:noFill/>
        </p:spPr>
      </p:pic>
      <p:pic>
        <p:nvPicPr>
          <p:cNvPr id="14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t="71786" r="77344" b="4285"/>
          <a:stretch>
            <a:fillRect/>
          </a:stretch>
        </p:blipFill>
        <p:spPr bwMode="auto">
          <a:xfrm>
            <a:off x="0" y="5143512"/>
            <a:ext cx="2071670" cy="1714488"/>
          </a:xfrm>
          <a:prstGeom prst="rect">
            <a:avLst/>
          </a:prstGeom>
          <a:noFill/>
        </p:spPr>
      </p:pic>
      <p:pic>
        <p:nvPicPr>
          <p:cNvPr id="15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22656" r="57813" b="76071"/>
          <a:stretch>
            <a:fillRect/>
          </a:stretch>
        </p:blipFill>
        <p:spPr bwMode="auto">
          <a:xfrm>
            <a:off x="2071670" y="0"/>
            <a:ext cx="1785950" cy="1714488"/>
          </a:xfrm>
          <a:prstGeom prst="rect">
            <a:avLst/>
          </a:prstGeom>
          <a:noFill/>
        </p:spPr>
      </p:pic>
      <p:pic>
        <p:nvPicPr>
          <p:cNvPr id="16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22656" t="23929" r="57813" b="52142"/>
          <a:stretch>
            <a:fillRect/>
          </a:stretch>
        </p:blipFill>
        <p:spPr bwMode="auto">
          <a:xfrm>
            <a:off x="2071670" y="1714488"/>
            <a:ext cx="1785950" cy="1714512"/>
          </a:xfrm>
          <a:prstGeom prst="rect">
            <a:avLst/>
          </a:prstGeom>
          <a:noFill/>
        </p:spPr>
      </p:pic>
      <p:pic>
        <p:nvPicPr>
          <p:cNvPr id="17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22656" t="47857" r="57813" b="28214"/>
          <a:stretch>
            <a:fillRect/>
          </a:stretch>
        </p:blipFill>
        <p:spPr bwMode="auto">
          <a:xfrm>
            <a:off x="2071670" y="3429000"/>
            <a:ext cx="1785950" cy="1714512"/>
          </a:xfrm>
          <a:prstGeom prst="rect">
            <a:avLst/>
          </a:prstGeom>
          <a:noFill/>
        </p:spPr>
      </p:pic>
      <p:pic>
        <p:nvPicPr>
          <p:cNvPr id="18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22656" t="71786" r="57813" b="4285"/>
          <a:stretch>
            <a:fillRect/>
          </a:stretch>
        </p:blipFill>
        <p:spPr bwMode="auto">
          <a:xfrm>
            <a:off x="2071670" y="5143512"/>
            <a:ext cx="1785950" cy="1714488"/>
          </a:xfrm>
          <a:prstGeom prst="rect">
            <a:avLst/>
          </a:prstGeom>
          <a:noFill/>
        </p:spPr>
      </p:pic>
      <p:pic>
        <p:nvPicPr>
          <p:cNvPr id="19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42187" r="38281" b="76071"/>
          <a:stretch>
            <a:fillRect/>
          </a:stretch>
        </p:blipFill>
        <p:spPr bwMode="auto">
          <a:xfrm>
            <a:off x="3857620" y="0"/>
            <a:ext cx="1785950" cy="1714488"/>
          </a:xfrm>
          <a:prstGeom prst="rect">
            <a:avLst/>
          </a:prstGeom>
          <a:noFill/>
        </p:spPr>
      </p:pic>
      <p:pic>
        <p:nvPicPr>
          <p:cNvPr id="20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42187" t="23929" r="38281" b="52142"/>
          <a:stretch>
            <a:fillRect/>
          </a:stretch>
        </p:blipFill>
        <p:spPr bwMode="auto">
          <a:xfrm>
            <a:off x="3857620" y="1714488"/>
            <a:ext cx="1785950" cy="1714512"/>
          </a:xfrm>
          <a:prstGeom prst="rect">
            <a:avLst/>
          </a:prstGeom>
          <a:noFill/>
        </p:spPr>
      </p:pic>
      <p:pic>
        <p:nvPicPr>
          <p:cNvPr id="21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42187" t="47857" r="38281" b="28214"/>
          <a:stretch>
            <a:fillRect/>
          </a:stretch>
        </p:blipFill>
        <p:spPr bwMode="auto">
          <a:xfrm>
            <a:off x="3857620" y="3429000"/>
            <a:ext cx="1785950" cy="1714512"/>
          </a:xfrm>
          <a:prstGeom prst="rect">
            <a:avLst/>
          </a:prstGeom>
          <a:noFill/>
        </p:spPr>
      </p:pic>
      <p:pic>
        <p:nvPicPr>
          <p:cNvPr id="22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42187" t="71786" r="38281" b="4285"/>
          <a:stretch>
            <a:fillRect/>
          </a:stretch>
        </p:blipFill>
        <p:spPr bwMode="auto">
          <a:xfrm>
            <a:off x="3857620" y="5143512"/>
            <a:ext cx="1785950" cy="1714488"/>
          </a:xfrm>
          <a:prstGeom prst="rect">
            <a:avLst/>
          </a:prstGeom>
          <a:noFill/>
        </p:spPr>
      </p:pic>
      <p:pic>
        <p:nvPicPr>
          <p:cNvPr id="23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61719" r="18750" b="76071"/>
          <a:stretch>
            <a:fillRect/>
          </a:stretch>
        </p:blipFill>
        <p:spPr bwMode="auto">
          <a:xfrm>
            <a:off x="5643570" y="0"/>
            <a:ext cx="1785950" cy="1714488"/>
          </a:xfrm>
          <a:prstGeom prst="rect">
            <a:avLst/>
          </a:prstGeom>
          <a:noFill/>
        </p:spPr>
      </p:pic>
      <p:pic>
        <p:nvPicPr>
          <p:cNvPr id="24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81250" b="76071"/>
          <a:stretch>
            <a:fillRect/>
          </a:stretch>
        </p:blipFill>
        <p:spPr bwMode="auto">
          <a:xfrm>
            <a:off x="7429520" y="0"/>
            <a:ext cx="1714480" cy="1714488"/>
          </a:xfrm>
          <a:prstGeom prst="rect">
            <a:avLst/>
          </a:prstGeom>
          <a:noFill/>
        </p:spPr>
      </p:pic>
      <p:pic>
        <p:nvPicPr>
          <p:cNvPr id="25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61719" t="23929" r="18750" b="52142"/>
          <a:stretch>
            <a:fillRect/>
          </a:stretch>
        </p:blipFill>
        <p:spPr bwMode="auto">
          <a:xfrm>
            <a:off x="5643570" y="1714488"/>
            <a:ext cx="1785950" cy="1714512"/>
          </a:xfrm>
          <a:prstGeom prst="rect">
            <a:avLst/>
          </a:prstGeom>
          <a:noFill/>
        </p:spPr>
      </p:pic>
      <p:pic>
        <p:nvPicPr>
          <p:cNvPr id="26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61719" t="47857" r="18750" b="28214"/>
          <a:stretch>
            <a:fillRect/>
          </a:stretch>
        </p:blipFill>
        <p:spPr bwMode="auto">
          <a:xfrm>
            <a:off x="5643570" y="3429000"/>
            <a:ext cx="1785950" cy="1714512"/>
          </a:xfrm>
          <a:prstGeom prst="rect">
            <a:avLst/>
          </a:prstGeom>
          <a:noFill/>
        </p:spPr>
      </p:pic>
      <p:pic>
        <p:nvPicPr>
          <p:cNvPr id="27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61719" t="71786" r="18750" b="4285"/>
          <a:stretch>
            <a:fillRect/>
          </a:stretch>
        </p:blipFill>
        <p:spPr bwMode="auto">
          <a:xfrm>
            <a:off x="5643570" y="5143512"/>
            <a:ext cx="1785950" cy="1714488"/>
          </a:xfrm>
          <a:prstGeom prst="rect">
            <a:avLst/>
          </a:prstGeom>
          <a:noFill/>
        </p:spPr>
      </p:pic>
      <p:pic>
        <p:nvPicPr>
          <p:cNvPr id="28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81250" t="23929" b="52142"/>
          <a:stretch>
            <a:fillRect/>
          </a:stretch>
        </p:blipFill>
        <p:spPr bwMode="auto">
          <a:xfrm>
            <a:off x="7429520" y="1714488"/>
            <a:ext cx="1714480" cy="1714512"/>
          </a:xfrm>
          <a:prstGeom prst="rect">
            <a:avLst/>
          </a:prstGeom>
          <a:noFill/>
        </p:spPr>
      </p:pic>
      <p:pic>
        <p:nvPicPr>
          <p:cNvPr id="29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81250" t="47857" b="28214"/>
          <a:stretch>
            <a:fillRect/>
          </a:stretch>
        </p:blipFill>
        <p:spPr bwMode="auto">
          <a:xfrm>
            <a:off x="7429520" y="3429000"/>
            <a:ext cx="1714480" cy="1714512"/>
          </a:xfrm>
          <a:prstGeom prst="rect">
            <a:avLst/>
          </a:prstGeom>
          <a:noFill/>
        </p:spPr>
      </p:pic>
      <p:pic>
        <p:nvPicPr>
          <p:cNvPr id="30" name="Picture 2" descr="C:\Users\Ana María\Desktop\IMG_9511_800px_c.jpg"/>
          <p:cNvPicPr>
            <a:picLocks noChangeAspect="1" noChangeArrowheads="1"/>
          </p:cNvPicPr>
          <p:nvPr/>
        </p:nvPicPr>
        <p:blipFill>
          <a:blip r:embed="rId3"/>
          <a:srcRect l="81250" t="71786" b="4285"/>
          <a:stretch>
            <a:fillRect/>
          </a:stretch>
        </p:blipFill>
        <p:spPr bwMode="auto">
          <a:xfrm>
            <a:off x="7429520" y="5143512"/>
            <a:ext cx="1714480" cy="171448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5" presetClass="exit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5" presetClass="exit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5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5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buntspecht-89c565d8-4aef-4718-8698-dbf5411a8f2c.jpg"/>
          <p:cNvPicPr>
            <a:picLocks noChangeAspect="1" noChangeArrowheads="1"/>
          </p:cNvPicPr>
          <p:nvPr/>
        </p:nvPicPr>
        <p:blipFill>
          <a:blip r:embed="rId3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027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900" t="2731" r="87604" b="1669"/>
          <a:stretch>
            <a:fillRect/>
          </a:stretch>
        </p:blipFill>
        <p:spPr bwMode="auto">
          <a:xfrm>
            <a:off x="0" y="0"/>
            <a:ext cx="1071538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12396" t="2731" r="74575" b="1669"/>
          <a:stretch>
            <a:fillRect/>
          </a:stretch>
        </p:blipFill>
        <p:spPr bwMode="auto">
          <a:xfrm>
            <a:off x="1071538" y="0"/>
            <a:ext cx="1214446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25425" t="2731" r="62312" b="1669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37688" t="2731" r="50049" b="1669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49950" t="2731" r="37787" b="1669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62213" t="2731" r="25524" b="1669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74476" t="2731" r="13261" b="1669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8" name="Picture 3" descr="C:\Users\Ana María\Desktop\spechtmeise-f71b869a-6a40-40e8-a9b4-e976ad69d839.jpg"/>
          <p:cNvPicPr>
            <a:picLocks noChangeAspect="1" noChangeArrowheads="1"/>
          </p:cNvPicPr>
          <p:nvPr/>
        </p:nvPicPr>
        <p:blipFill>
          <a:blip r:embed="rId4"/>
          <a:srcRect l="86739" t="2731" r="999" b="1669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48" presetClass="exit" presetSubtype="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8" presetClass="exit" presetSubtype="0" decel="5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8" presetClass="exit" presetSubtype="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8" presetClass="exit" presetSubtype="0" decel="5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8" presetClass="exit" presetSubtype="0" decel="5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8" presetClass="exit" presetSubtype="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8" presetClass="exit" presetSubtype="0" decel="5000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48" presetClass="exit" presetSubtype="0" decel="5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8" presetClass="entr" presetSubtype="0" accel="5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8" presetClass="entr" presetSubtype="0" accel="5000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8" presetClass="entr" presetSubtype="0" ac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8" presetClass="entr" presetSubtype="0" ac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8" presetClass="entr" presetSubtype="0" accel="5000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8" presetClass="entr" presetSubtype="0" accel="5000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8" presetClass="entr" presetSubtype="0" accel="5000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8" presetClass="entr" presetSubtype="0" accel="5000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700"/>
                            </p:stCondLst>
                            <p:childTnLst>
                              <p:par>
                                <p:cTn id="143" presetID="54" presetClass="exit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4" presetClass="exit" presetSubtype="0" de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54" presetClass="exit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4" presetClass="exit" presetSubtype="0" de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4" presetClass="exit" presetSubtype="0" de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4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4" presetClass="exit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4" presetClass="exit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0" presetClass="entr" presetSubtype="0" decel="10000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9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10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11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12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13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14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5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16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17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18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19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20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21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22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23" name="Picture 3" descr="C:\Users\Ana María\Desktop\PPS-PAJAROS\11640705664_a52bac83d6_c.jpg"/>
          <p:cNvPicPr>
            <a:picLocks noChangeAspect="1" noChangeArrowheads="1"/>
          </p:cNvPicPr>
          <p:nvPr/>
        </p:nvPicPr>
        <p:blipFill>
          <a:blip r:embed="rId5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3" presetClass="entr" presetSubtype="27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9" presetID="4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mph" presetSubtype="0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43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4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49" dur="1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  <p:bldP spid="3" grpId="2" animBg="1"/>
      <p:bldP spid="2" grpId="0" animBg="1"/>
      <p:bldP spid="2" grpId="1" animBg="1"/>
      <p:bldP spid="2" grpId="2" animBg="1"/>
      <p:bldP spid="25" grpId="0" animBg="1"/>
      <p:bldP spid="25" grpId="1" animBg="1"/>
      <p:bldP spid="24" grpId="0" animBg="1"/>
      <p:bldP spid="2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C:\Users\Ana María\Desktop\PAJAROS\Tom Horn's Motmo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C:\Users\Ana María\Desktop\PAJAROS\picapau-marmore.jpg"/>
          <p:cNvPicPr>
            <a:picLocks noChangeAspect="1" noChangeArrowheads="1"/>
          </p:cNvPicPr>
          <p:nvPr/>
        </p:nvPicPr>
        <p:blipFill>
          <a:blip r:embed="rId4"/>
          <a:srcRect b="22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3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53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53" presetClass="exit" presetSubtype="0" fill="hold" grpId="3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0"/>
                            </p:stCondLst>
                            <p:childTnLst>
                              <p:par>
                                <p:cTn id="89" presetID="2" presetClass="exit" presetSubtype="4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3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PPS-PAJAROS\635582__cute-bird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r="87500" b="50000"/>
          <a:stretch>
            <a:fillRect/>
          </a:stretch>
        </p:blipFill>
        <p:spPr bwMode="auto">
          <a:xfrm>
            <a:off x="0" y="0"/>
            <a:ext cx="1142976" cy="3429000"/>
          </a:xfrm>
          <a:prstGeom prst="rect">
            <a:avLst/>
          </a:prstGeom>
          <a:noFill/>
        </p:spPr>
      </p:pic>
      <p:pic>
        <p:nvPicPr>
          <p:cNvPr id="9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12500" r="75000" b="50000"/>
          <a:stretch>
            <a:fillRect/>
          </a:stretch>
        </p:blipFill>
        <p:spPr bwMode="auto">
          <a:xfrm>
            <a:off x="1142976" y="0"/>
            <a:ext cx="1143008" cy="3429000"/>
          </a:xfrm>
          <a:prstGeom prst="rect">
            <a:avLst/>
          </a:prstGeom>
          <a:noFill/>
        </p:spPr>
      </p:pic>
      <p:pic>
        <p:nvPicPr>
          <p:cNvPr id="10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25000" r="62500" b="50000"/>
          <a:stretch>
            <a:fillRect/>
          </a:stretch>
        </p:blipFill>
        <p:spPr bwMode="auto">
          <a:xfrm>
            <a:off x="2285984" y="0"/>
            <a:ext cx="1143008" cy="3429000"/>
          </a:xfrm>
          <a:prstGeom prst="rect">
            <a:avLst/>
          </a:prstGeom>
          <a:noFill/>
        </p:spPr>
      </p:pic>
      <p:pic>
        <p:nvPicPr>
          <p:cNvPr id="11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37500" r="50000" b="50000"/>
          <a:stretch>
            <a:fillRect/>
          </a:stretch>
        </p:blipFill>
        <p:spPr bwMode="auto">
          <a:xfrm>
            <a:off x="3428992" y="0"/>
            <a:ext cx="1143008" cy="3429000"/>
          </a:xfrm>
          <a:prstGeom prst="rect">
            <a:avLst/>
          </a:prstGeom>
          <a:noFill/>
        </p:spPr>
      </p:pic>
      <p:pic>
        <p:nvPicPr>
          <p:cNvPr id="12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50000" r="37500" b="50000"/>
          <a:stretch>
            <a:fillRect/>
          </a:stretch>
        </p:blipFill>
        <p:spPr bwMode="auto">
          <a:xfrm>
            <a:off x="4572000" y="0"/>
            <a:ext cx="1143008" cy="3429000"/>
          </a:xfrm>
          <a:prstGeom prst="rect">
            <a:avLst/>
          </a:prstGeom>
          <a:noFill/>
        </p:spPr>
      </p:pic>
      <p:pic>
        <p:nvPicPr>
          <p:cNvPr id="13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62500" r="25000" b="50000"/>
          <a:stretch>
            <a:fillRect/>
          </a:stretch>
        </p:blipFill>
        <p:spPr bwMode="auto">
          <a:xfrm>
            <a:off x="5715008" y="0"/>
            <a:ext cx="1143008" cy="3429000"/>
          </a:xfrm>
          <a:prstGeom prst="rect">
            <a:avLst/>
          </a:prstGeom>
          <a:noFill/>
        </p:spPr>
      </p:pic>
      <p:pic>
        <p:nvPicPr>
          <p:cNvPr id="14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75000" r="12500" b="50000"/>
          <a:stretch>
            <a:fillRect/>
          </a:stretch>
        </p:blipFill>
        <p:spPr bwMode="auto">
          <a:xfrm>
            <a:off x="6858016" y="0"/>
            <a:ext cx="1143008" cy="3429000"/>
          </a:xfrm>
          <a:prstGeom prst="rect">
            <a:avLst/>
          </a:prstGeom>
          <a:noFill/>
        </p:spPr>
      </p:pic>
      <p:pic>
        <p:nvPicPr>
          <p:cNvPr id="15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87500" b="50000"/>
          <a:stretch>
            <a:fillRect/>
          </a:stretch>
        </p:blipFill>
        <p:spPr bwMode="auto">
          <a:xfrm>
            <a:off x="8001024" y="0"/>
            <a:ext cx="1142976" cy="3429000"/>
          </a:xfrm>
          <a:prstGeom prst="rect">
            <a:avLst/>
          </a:prstGeom>
          <a:noFill/>
        </p:spPr>
      </p:pic>
      <p:pic>
        <p:nvPicPr>
          <p:cNvPr id="16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t="50000" r="87500"/>
          <a:stretch>
            <a:fillRect/>
          </a:stretch>
        </p:blipFill>
        <p:spPr bwMode="auto">
          <a:xfrm>
            <a:off x="0" y="3429000"/>
            <a:ext cx="1142976" cy="3429000"/>
          </a:xfrm>
          <a:prstGeom prst="rect">
            <a:avLst/>
          </a:prstGeom>
          <a:noFill/>
        </p:spPr>
      </p:pic>
      <p:pic>
        <p:nvPicPr>
          <p:cNvPr id="17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12500" t="50000" r="75000"/>
          <a:stretch>
            <a:fillRect/>
          </a:stretch>
        </p:blipFill>
        <p:spPr bwMode="auto">
          <a:xfrm>
            <a:off x="1142976" y="3429000"/>
            <a:ext cx="1143008" cy="3429000"/>
          </a:xfrm>
          <a:prstGeom prst="rect">
            <a:avLst/>
          </a:prstGeom>
          <a:noFill/>
        </p:spPr>
      </p:pic>
      <p:pic>
        <p:nvPicPr>
          <p:cNvPr id="18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25000" t="50000" r="62500"/>
          <a:stretch>
            <a:fillRect/>
          </a:stretch>
        </p:blipFill>
        <p:spPr bwMode="auto">
          <a:xfrm>
            <a:off x="2285984" y="3429000"/>
            <a:ext cx="1143008" cy="3429000"/>
          </a:xfrm>
          <a:prstGeom prst="rect">
            <a:avLst/>
          </a:prstGeom>
          <a:noFill/>
        </p:spPr>
      </p:pic>
      <p:pic>
        <p:nvPicPr>
          <p:cNvPr id="19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37500" t="50000" r="50000"/>
          <a:stretch>
            <a:fillRect/>
          </a:stretch>
        </p:blipFill>
        <p:spPr bwMode="auto">
          <a:xfrm>
            <a:off x="3428992" y="3429000"/>
            <a:ext cx="1143008" cy="3429000"/>
          </a:xfrm>
          <a:prstGeom prst="rect">
            <a:avLst/>
          </a:prstGeom>
          <a:noFill/>
        </p:spPr>
      </p:pic>
      <p:pic>
        <p:nvPicPr>
          <p:cNvPr id="20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50000" t="50000" r="37500"/>
          <a:stretch>
            <a:fillRect/>
          </a:stretch>
        </p:blipFill>
        <p:spPr bwMode="auto">
          <a:xfrm>
            <a:off x="4572000" y="3429000"/>
            <a:ext cx="1143008" cy="3429000"/>
          </a:xfrm>
          <a:prstGeom prst="rect">
            <a:avLst/>
          </a:prstGeom>
          <a:noFill/>
        </p:spPr>
      </p:pic>
      <p:pic>
        <p:nvPicPr>
          <p:cNvPr id="21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62500" t="50000" r="25000"/>
          <a:stretch>
            <a:fillRect/>
          </a:stretch>
        </p:blipFill>
        <p:spPr bwMode="auto">
          <a:xfrm>
            <a:off x="5715008" y="3429000"/>
            <a:ext cx="1143008" cy="3429000"/>
          </a:xfrm>
          <a:prstGeom prst="rect">
            <a:avLst/>
          </a:prstGeom>
          <a:noFill/>
        </p:spPr>
      </p:pic>
      <p:pic>
        <p:nvPicPr>
          <p:cNvPr id="22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75000" t="50000" r="12500"/>
          <a:stretch>
            <a:fillRect/>
          </a:stretch>
        </p:blipFill>
        <p:spPr bwMode="auto">
          <a:xfrm>
            <a:off x="6858016" y="3429000"/>
            <a:ext cx="1143008" cy="3429000"/>
          </a:xfrm>
          <a:prstGeom prst="rect">
            <a:avLst/>
          </a:prstGeom>
          <a:noFill/>
        </p:spPr>
      </p:pic>
      <p:pic>
        <p:nvPicPr>
          <p:cNvPr id="23" name="Picture 3" descr="C:\Users\Ana María\Desktop\camachuelo-en-libertad.jpg"/>
          <p:cNvPicPr>
            <a:picLocks noChangeAspect="1" noChangeArrowheads="1"/>
          </p:cNvPicPr>
          <p:nvPr/>
        </p:nvPicPr>
        <p:blipFill>
          <a:blip r:embed="rId6"/>
          <a:srcRect l="87500" t="50000"/>
          <a:stretch>
            <a:fillRect/>
          </a:stretch>
        </p:blipFill>
        <p:spPr bwMode="auto">
          <a:xfrm>
            <a:off x="8001024" y="3429000"/>
            <a:ext cx="1142976" cy="3429000"/>
          </a:xfrm>
          <a:prstGeom prst="rect">
            <a:avLst/>
          </a:prstGeom>
          <a:noFill/>
        </p:spPr>
      </p:pic>
      <p:pic>
        <p:nvPicPr>
          <p:cNvPr id="4100" name="Picture 4" descr="C:\Users\Ana María\Desktop\472193__black-billed-magpie_p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9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21" presetClass="entr" presetSubtype="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54" presetClass="entr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4" presetClass="entr" presetSubtype="0" accel="10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4" presetClass="entr" presetSubtype="0" accel="10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4" presetClass="entr" presetSubtype="0" ac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54" presetClass="entr" presetSubtype="0" ac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54" presetClass="entr" presetSubtype="0" ac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4" presetClass="entr" presetSubtype="0" ac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54" presetClass="entr" presetSubtype="0" accel="10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54" presetClass="entr" presetSubtype="0" ac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54" presetClass="entr" presetSubtype="0" accel="10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" presetClass="entr" presetSubtype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4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4600"/>
                            </p:stCondLst>
                            <p:childTnLst>
                              <p:par>
                                <p:cTn id="21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6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3" presetClass="exit" presetSubtype="288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xit" presetSubtype="3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23" presetClass="exit" presetSubtype="288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500"/>
                            </p:stCondLst>
                            <p:childTnLst>
                              <p:par>
                                <p:cTn id="50" presetID="14" presetClass="exit" presetSubtype="1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500"/>
                            </p:stCondLst>
                            <p:childTnLst>
                              <p:par>
                                <p:cTn id="57" presetID="23" presetClass="exit" presetSubtype="27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8" grpId="0" animBg="1"/>
      <p:bldP spid="8" grpId="1" animBg="1"/>
      <p:bldP spid="7" grpId="0" animBg="1"/>
      <p:bldP spid="7" grpId="1" animBg="1"/>
      <p:bldP spid="7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50" presetClass="exit" presetSubtype="0" accel="100000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xit" presetSubtype="32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272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14" presetClass="entr" presetSubtype="5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0" presetClass="exit" presetSubtype="0" accel="10000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8000"/>
                            </p:stCondLst>
                            <p:childTnLst>
                              <p:par>
                                <p:cTn id="76" presetID="23" presetClass="exit" presetSubtype="288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288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7" presetClass="exit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27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50" presetClass="exit" presetSubtype="0" accel="10000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52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47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272" fill="hold" grpId="2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 animBg="1"/>
      <p:bldP spid="5" grpId="1" animBg="1"/>
      <p:bldP spid="5" grpId="2" animBg="1"/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3" grpId="3" animBg="1"/>
      <p:bldP spid="2" grpId="0" animBg="1"/>
      <p:bldP spid="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Ana María\Desktop\VERDOSO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3" descr="C:\Users\Ana María\Desktop\VERDOSO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3" descr="C:\Users\Ana María\Desktop\VERDOSO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51" name="Picture 3" descr="C:\Users\Ana María\Desktop\VERDOSO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2050" name="Picture 2" descr="C:\Users\Ana María\Desktop\TURQUESA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TURQUESA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TURQUESA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TURQUESA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52" name="Picture 4" descr="C:\Users\Ana María\Desktop\AMARILLO.jpg"/>
          <p:cNvPicPr>
            <a:picLocks noChangeAspect="1" noChangeArrowheads="1"/>
          </p:cNvPicPr>
          <p:nvPr/>
        </p:nvPicPr>
        <p:blipFill>
          <a:blip r:embed="rId4"/>
          <a:srcRect t="6250" r="50000" b="46875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3" name="Picture 4" descr="C:\Users\Ana María\Desktop\AMARILLO.jpg"/>
          <p:cNvPicPr>
            <a:picLocks noChangeAspect="1" noChangeArrowheads="1"/>
          </p:cNvPicPr>
          <p:nvPr/>
        </p:nvPicPr>
        <p:blipFill>
          <a:blip r:embed="rId4"/>
          <a:srcRect l="50000" t="6250" b="46875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4" descr="C:\Users\Ana María\Desktop\AMARILLO.jpg"/>
          <p:cNvPicPr>
            <a:picLocks noChangeAspect="1" noChangeArrowheads="1"/>
          </p:cNvPicPr>
          <p:nvPr/>
        </p:nvPicPr>
        <p:blipFill>
          <a:blip r:embed="rId4"/>
          <a:srcRect t="53125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4" descr="C:\Users\Ana María\Desktop\AMARILLO.jpg"/>
          <p:cNvPicPr>
            <a:picLocks noChangeAspect="1" noChangeArrowheads="1"/>
          </p:cNvPicPr>
          <p:nvPr/>
        </p:nvPicPr>
        <p:blipFill>
          <a:blip r:embed="rId4"/>
          <a:srcRect l="50000" t="53125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53" name="Picture 5" descr="C:\Users\Ana María\Desktop\BLANCO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5" descr="C:\Users\Ana María\Desktop\BLANCO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8" name="Picture 5" descr="C:\Users\Ana María\Desktop\BLANCO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5" descr="C:\Users\Ana María\Desktop\BLANCO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7" presetID="54" presetClass="exit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4" presetClass="exit" presetSubtype="0" de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4" presetClass="exit" presetSubtype="0" de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4" presetClass="exit" presetSubtype="0" de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5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6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7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8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9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10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11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12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3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14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25000" t="50000" r="50781" b="25000"/>
          <a:stretch>
            <a:fillRect/>
          </a:stretch>
        </p:blipFill>
        <p:spPr bwMode="auto">
          <a:xfrm>
            <a:off x="2285984" y="3429000"/>
            <a:ext cx="2214578" cy="1714512"/>
          </a:xfrm>
          <a:prstGeom prst="rect">
            <a:avLst/>
          </a:prstGeom>
          <a:noFill/>
        </p:spPr>
      </p:pic>
      <p:pic>
        <p:nvPicPr>
          <p:cNvPr id="15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49219" t="50000" r="25000" b="25000"/>
          <a:stretch>
            <a:fillRect/>
          </a:stretch>
        </p:blipFill>
        <p:spPr bwMode="auto">
          <a:xfrm>
            <a:off x="4500562" y="3429000"/>
            <a:ext cx="2357454" cy="1714512"/>
          </a:xfrm>
          <a:prstGeom prst="rect">
            <a:avLst/>
          </a:prstGeom>
          <a:noFill/>
        </p:spPr>
      </p:pic>
      <p:pic>
        <p:nvPicPr>
          <p:cNvPr id="16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74219" t="50000" b="25000"/>
          <a:stretch>
            <a:fillRect/>
          </a:stretch>
        </p:blipFill>
        <p:spPr bwMode="auto">
          <a:xfrm>
            <a:off x="6786578" y="3429000"/>
            <a:ext cx="2357422" cy="1714512"/>
          </a:xfrm>
          <a:prstGeom prst="rect">
            <a:avLst/>
          </a:prstGeom>
          <a:noFill/>
        </p:spPr>
      </p:pic>
      <p:pic>
        <p:nvPicPr>
          <p:cNvPr id="17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18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19" name="Picture 4" descr="C:\Users\Ana María\Desktop\4036195675_8d8252946d_bJ.jpg"/>
          <p:cNvPicPr>
            <a:picLocks noChangeAspect="1" noChangeArrowheads="1"/>
          </p:cNvPicPr>
          <p:nvPr/>
        </p:nvPicPr>
        <p:blipFill>
          <a:blip r:embed="rId3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pic>
        <p:nvPicPr>
          <p:cNvPr id="1029" name="Picture 5" descr="C:\Users\Ana María\Desktop\9155660592_b5fd2dea31_bH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23" name="Picture 5" descr="C:\Users\Ana María\Desktop\9155660592_b5fd2dea31_bH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4" name="Picture 5" descr="C:\Users\Ana María\Desktop\9155660592_b5fd2dea31_bH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5" name="Picture 5" descr="C:\Users\Ana María\Desktop\9155660592_b5fd2dea31_bH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30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pic>
        <p:nvPicPr>
          <p:cNvPr id="27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28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25000" b="62500"/>
          <a:stretch>
            <a:fillRect/>
          </a:stretch>
        </p:blipFill>
        <p:spPr bwMode="auto">
          <a:xfrm>
            <a:off x="0" y="1714488"/>
            <a:ext cx="9144000" cy="857256"/>
          </a:xfrm>
          <a:prstGeom prst="rect">
            <a:avLst/>
          </a:prstGeom>
          <a:noFill/>
        </p:spPr>
      </p:pic>
      <p:pic>
        <p:nvPicPr>
          <p:cNvPr id="29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30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31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32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33" name="Picture 6" descr="C:\Users\Ana María\Desktop\CLAUDIO MARCIO\12321904153_e710085284_c.jpg"/>
          <p:cNvPicPr>
            <a:picLocks noChangeAspect="1" noChangeArrowheads="1"/>
          </p:cNvPicPr>
          <p:nvPr/>
        </p:nvPicPr>
        <p:blipFill>
          <a:blip r:embed="rId5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0" presetClass="entr" presetSubtype="0" de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0" presetClass="entr" presetSubtype="0" de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0" presetClass="entr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300"/>
                            </p:stCondLst>
                            <p:childTnLst>
                              <p:par>
                                <p:cTn id="86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2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5" dur="2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0" presetClass="exit" presetSubtype="0" accel="10000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0" presetClass="exit" presetSubtype="0" accel="10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8" presetID="5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2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2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2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2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2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2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7900"/>
                            </p:stCondLst>
                            <p:childTnLst>
                              <p:par>
                                <p:cTn id="229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8" presetClass="entr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8" presetClass="entr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0" grpId="0" animBg="1"/>
      <p:bldP spid="20" grpId="1" animBg="1"/>
      <p:bldP spid="20" grpId="2" animBg="1"/>
      <p:bldP spid="36" grpId="0" animBg="1"/>
      <p:bldP spid="36" grpId="1" animBg="1"/>
      <p:bldP spid="37" grpId="0" animBg="1"/>
      <p:bldP spid="3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Nueva carpeta\blackcap_by_jamie_macarthur-d4wki3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http://farm9.staticflickr.com/8526/8645062887_c5f2058a2d_b.jpg"/>
          <p:cNvPicPr>
            <a:picLocks noChangeAspect="1" noChangeArrowheads="1"/>
          </p:cNvPicPr>
          <p:nvPr/>
        </p:nvPicPr>
        <p:blipFill>
          <a:blip r:embed="rId6"/>
          <a:srcRect t="14583" b="44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900"/>
                            </p:stCondLst>
                            <p:childTnLst>
                              <p:par>
                                <p:cTn id="20" presetID="23" presetClass="exit" presetSubtype="27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xit" presetSubtype="9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800"/>
                            </p:stCondLst>
                            <p:childTnLst>
                              <p:par>
                                <p:cTn id="35" presetID="23" presetClass="exit" presetSubtype="27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21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300"/>
                            </p:stCondLst>
                            <p:childTnLst>
                              <p:par>
                                <p:cTn id="50" presetID="23" presetClass="exit" presetSubtype="27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300"/>
                            </p:stCondLst>
                            <p:childTnLst>
                              <p:par>
                                <p:cTn id="65" presetID="23" presetClass="exit" presetSubtype="27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xit" presetSubtype="16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1" presetClass="entr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7" grpId="0" animBg="1"/>
      <p:bldP spid="7" grpId="1" animBg="1"/>
      <p:bldP spid="6" grpId="0" animBg="1"/>
      <p:bldP spid="6" grpId="1" animBg="1"/>
      <p:bldP spid="6" grpId="2" animBg="1"/>
      <p:bldP spid="6" grpId="3" animBg="1"/>
      <p:bldP spid="4" grpId="0" animBg="1"/>
      <p:bldP spid="4" grpId="1" animBg="1"/>
      <p:bldP spid="4" grpId="2" animBg="1"/>
      <p:bldP spid="4" grpId="3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PPS-PAJAROS\749147__colorful-bird_p.jpg"/>
          <p:cNvPicPr>
            <a:picLocks noChangeAspect="1" noChangeArrowheads="1"/>
          </p:cNvPicPr>
          <p:nvPr/>
        </p:nvPicPr>
        <p:blipFill>
          <a:blip r:embed="rId3">
            <a:lum bright="40000" contrast="-50000"/>
          </a:blip>
          <a:srcRect l="2343" t="3125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PPS-PAJAROS\749147__colorful-bird_p.jpg"/>
          <p:cNvPicPr>
            <a:picLocks noChangeAspect="1" noChangeArrowheads="1"/>
          </p:cNvPicPr>
          <p:nvPr/>
        </p:nvPicPr>
        <p:blipFill>
          <a:blip r:embed="rId3"/>
          <a:srcRect l="2343" t="3125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PPS-PAJAROS\749147__colorful-bird_p.jpg"/>
          <p:cNvPicPr>
            <a:picLocks noChangeAspect="1" noChangeArrowheads="1"/>
          </p:cNvPicPr>
          <p:nvPr/>
        </p:nvPicPr>
        <p:blipFill>
          <a:blip r:embed="rId3"/>
          <a:srcRect l="2343" t="3125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12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13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14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pic>
        <p:nvPicPr>
          <p:cNvPr id="17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18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19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20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21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22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23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24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27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28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29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30" name="Picture 5" descr="C:\Users\Ana María\Desktop\flame_by_clippercarrillo-d6czea3.jpg"/>
          <p:cNvPicPr>
            <a:picLocks noChangeAspect="1" noChangeArrowheads="1"/>
          </p:cNvPicPr>
          <p:nvPr/>
        </p:nvPicPr>
        <p:blipFill>
          <a:blip r:embed="rId4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31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32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33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34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35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pic>
        <p:nvPicPr>
          <p:cNvPr id="36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</p:spPr>
      </p:pic>
      <p:pic>
        <p:nvPicPr>
          <p:cNvPr id="37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38" name="Picture 8" descr="C:\Users\Ana María\Desktop\6045956139_af814a5770_bY.jpg"/>
          <p:cNvPicPr>
            <a:picLocks noChangeAspect="1" noChangeArrowheads="1"/>
          </p:cNvPicPr>
          <p:nvPr/>
        </p:nvPicPr>
        <p:blipFill>
          <a:blip r:embed="rId5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2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0" presetID="2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7" presetID="4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0" dur="4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40" grpId="0" animBg="1"/>
      <p:bldP spid="40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60000"/>
              <a:biLevel thresh="50000"/>
              <a:lum bright="-15000" contrast="-55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60000"/>
              <a:biLevel thresh="50000"/>
              <a:lum bright="-15000" contrast="-55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3" presetClass="exit" presetSubtype="16" fill="hold" grpId="3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5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6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700"/>
                            </p:stCondLst>
                            <p:childTnLst>
                              <p:par>
                                <p:cTn id="46" presetID="8" presetClass="exit" presetSubtype="32" fill="hold" grpId="3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xit" presetSubtype="37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37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3" animBg="1"/>
      <p:bldP spid="7" grpId="4" animBg="1"/>
      <p:bldP spid="5" grpId="0" animBg="1"/>
      <p:bldP spid="5" grpId="1" animBg="1"/>
      <p:bldP spid="5" grpId="2" animBg="1"/>
      <p:bldP spid="5" grpId="3" animBg="1"/>
      <p:bldP spid="2" grpId="0" animBg="1"/>
      <p:bldP spid="2" grpId="1" animBg="1"/>
      <p:bldP spid="2" grpId="2" animBg="1"/>
      <p:bldP spid="2" grpId="4" animBg="1"/>
      <p:bldP spid="4" grpId="0" animBg="1"/>
      <p:bldP spid="4" grpId="1" animBg="1"/>
      <p:bldP spid="4" grpId="2" animBg="1"/>
      <p:bldP spid="4" grpId="3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aves\cardinal-rouge-male-20.jpg"/>
          <p:cNvPicPr>
            <a:picLocks noChangeAspect="1" noChangeArrowheads="1"/>
          </p:cNvPicPr>
          <p:nvPr/>
        </p:nvPicPr>
        <p:blipFill>
          <a:blip r:embed="rId4"/>
          <a:srcRect l="4008" t="10221" r="4008" b="55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aves\cardinal-rouge-male-20.jpg"/>
          <p:cNvPicPr>
            <a:picLocks noChangeAspect="1" noChangeArrowheads="1"/>
          </p:cNvPicPr>
          <p:nvPr/>
        </p:nvPicPr>
        <p:blipFill>
          <a:blip r:embed="rId4"/>
          <a:srcRect l="4008" t="10221" r="4008" b="55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0"/>
                            </p:stCondLst>
                            <p:childTnLst>
                              <p:par>
                                <p:cTn id="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500"/>
                            </p:stCondLst>
                            <p:childTnLst>
                              <p:par>
                                <p:cTn id="61" presetID="23" presetClass="exit" presetSubtype="272" fill="hold" grpId="3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1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9500"/>
                            </p:stCondLst>
                            <p:childTnLst>
                              <p:par>
                                <p:cTn id="76" presetID="23" presetClass="exit" presetSubtype="288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1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6" grpId="0" animBg="1"/>
      <p:bldP spid="6" grpId="1" animBg="1"/>
      <p:bldP spid="6" grpId="2" animBg="1"/>
      <p:bldP spid="6" grpId="3" animBg="1"/>
      <p:bldP spid="6" grpId="4" animBg="1"/>
      <p:bldP spid="8" grpId="0" animBg="1"/>
      <p:bldP spid="8" grpId="1" animBg="1"/>
      <p:bldP spid="7" grpId="0" animBg="1"/>
      <p:bldP spid="7" grpId="1" animBg="1"/>
      <p:bldP spid="7" grpId="2" animBg="1"/>
      <p:bldP spid="7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7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8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9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10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11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12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3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14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15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16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17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18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19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20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21" name="Picture 2" descr="C:\Users\Ana María\Desktop\PPS\verderama.jpg"/>
          <p:cNvPicPr>
            <a:picLocks noChangeAspect="1" noChangeArrowheads="1"/>
          </p:cNvPicPr>
          <p:nvPr/>
        </p:nvPicPr>
        <p:blipFill>
          <a:blip r:embed="rId4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23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24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25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26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27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28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29" name="Picture 3" descr="C:\Users\Ana María\Desktop\avadavat.jpg"/>
          <p:cNvPicPr>
            <a:picLocks noChangeAspect="1" noChangeArrowheads="1"/>
          </p:cNvPicPr>
          <p:nvPr/>
        </p:nvPicPr>
        <p:blipFill>
          <a:blip r:embed="rId6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31" name="Picture 2" descr="C:\Users\Ana María\Desktop\Nueva carpeta (3)\18324780424f30150520e60.jpg"/>
          <p:cNvPicPr>
            <a:picLocks noChangeAspect="1" noChangeArrowheads="1"/>
          </p:cNvPicPr>
          <p:nvPr/>
        </p:nvPicPr>
        <p:blipFill>
          <a:blip r:embed="rId7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3" presetClass="exit" presetSubtype="3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xit" presetSubtype="16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5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5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" presetClass="entr" presetSubtype="16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5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" presetClass="entr" presetSubtype="16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5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" presetClass="entr" presetSubtype="16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0" presetClass="exit" presetSubtype="0" ac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1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26500"/>
                            </p:stCondLst>
                            <p:childTnLst>
                              <p:par>
                                <p:cTn id="246" presetID="16" presetClass="exit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2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7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3" presetClass="exit" presetSubtype="54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8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6" presetClass="exit" presetSubtype="2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2" grpId="0" animBg="1"/>
      <p:bldP spid="2" grpId="1" animBg="1"/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14346" y="-214338"/>
            <a:ext cx="9572692" cy="728667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10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27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" presetClass="exit" presetSubtype="16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1" presetClass="entr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8" grpId="0" animBg="1"/>
      <p:bldP spid="8" grpId="1" animBg="1"/>
      <p:bldP spid="7" grpId="0" animBg="1"/>
      <p:bldP spid="7" grpId="1" animBg="1"/>
      <p:bldP spid="7" grpId="2" animBg="1"/>
      <p:bldP spid="7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Ana María\Desktop\_MG_4786-Pepitero-verdoso-web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4" descr="C:\Users\Ana María\Desktop\_MG_4786-Pepitero-verdoso-web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4" descr="C:\Users\Ana María\Desktop\_MG_4786-Pepitero-verdoso-web.jpg"/>
          <p:cNvPicPr>
            <a:picLocks noChangeAspect="1" noChangeArrowheads="1"/>
          </p:cNvPicPr>
          <p:nvPr/>
        </p:nvPicPr>
        <p:blipFill>
          <a:blip r:embed="rId2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6" name="Picture 4" descr="C:\Users\Ana María\Desktop\_MG_4786-Pepitero-verdoso-web.jpg"/>
          <p:cNvPicPr>
            <a:picLocks noChangeAspect="1" noChangeArrowheads="1"/>
          </p:cNvPicPr>
          <p:nvPr/>
        </p:nvPicPr>
        <p:blipFill>
          <a:blip r:embed="rId2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12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13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14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15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16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17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8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19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20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21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22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23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24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25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26" name="Picture 2" descr="C:\Users\Ana María\Desktop\fotos-de-aves-cardenal-color-naranja-cardinal-birdG.jpg"/>
          <p:cNvPicPr>
            <a:picLocks noChangeAspect="1" noChangeArrowheads="1"/>
          </p:cNvPicPr>
          <p:nvPr/>
        </p:nvPicPr>
        <p:blipFill>
          <a:blip r:embed="rId4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0" presetClass="exit" presetSubtype="0" accel="10000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7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8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4" presetID="1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nillo"/>
          <p:cNvSpPr/>
          <p:nvPr/>
        </p:nvSpPr>
        <p:spPr>
          <a:xfrm>
            <a:off x="0" y="0"/>
            <a:ext cx="9144000" cy="6858000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57224" y="0"/>
            <a:ext cx="7429552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8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5" descr="C:\Users\Ana María\Desktop\kentucky_state_bird_northern_cardinal.jpg"/>
          <p:cNvPicPr>
            <a:picLocks noChangeAspect="1" noChangeArrowheads="1"/>
          </p:cNvPicPr>
          <p:nvPr/>
        </p:nvPicPr>
        <p:blipFill>
          <a:blip r:embed="rId6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0" presetClass="exit" presetSubtype="0" accel="100000" fill="hold" grpId="2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2500"/>
                            </p:stCondLst>
                            <p:childTnLst>
                              <p:par>
                                <p:cTn id="65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0" presetClass="exit" presetSubtype="0" accel="10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7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9" grpId="2" animBg="1"/>
      <p:bldP spid="8" grpId="0" animBg="1"/>
      <p:bldP spid="8" grpId="1" animBg="1"/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Ana María\Desktop\FONDOS-PAJAROS\gaviotin golondrina 1.jpg"/>
          <p:cNvPicPr>
            <a:picLocks noChangeAspect="1" noChangeArrowheads="1"/>
          </p:cNvPicPr>
          <p:nvPr/>
        </p:nvPicPr>
        <p:blipFill>
          <a:blip r:embed="rId2">
            <a:lum bright="-73000" contrast="-55000"/>
          </a:blip>
          <a:srcRect b="5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Ana María\Desktop\929H.jpg"/>
          <p:cNvPicPr>
            <a:picLocks noChangeAspect="1" noChangeArrowheads="1"/>
          </p:cNvPicPr>
          <p:nvPr/>
        </p:nvPicPr>
        <p:blipFill>
          <a:blip r:embed="rId3"/>
          <a:srcRect r="50000" b="3125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3" descr="C:\Users\Ana María\Desktop\929H.jpg"/>
          <p:cNvPicPr>
            <a:picLocks noChangeAspect="1" noChangeArrowheads="1"/>
          </p:cNvPicPr>
          <p:nvPr/>
        </p:nvPicPr>
        <p:blipFill>
          <a:blip r:embed="rId3"/>
          <a:srcRect l="50000" b="3125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029" name="Picture 5" descr="C:\Users\Ana María\Desktop\4280109576_6ca1c99667_bY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5" descr="C:\Users\Ana María\Desktop\4280109576_6ca1c99667_bY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030" name="Picture 6" descr="C:\Users\Ana María\Desktop\13073363735_8007b94052_b.jpg"/>
          <p:cNvPicPr>
            <a:picLocks noChangeAspect="1" noChangeArrowheads="1"/>
          </p:cNvPicPr>
          <p:nvPr/>
        </p:nvPicPr>
        <p:blipFill>
          <a:blip r:embed="rId5"/>
          <a:srcRect l="1758" t="2635" r="49902" b="9077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2" name="Picture 6" descr="C:\Users\Ana María\Desktop\13073363735_8007b94052_b.jpg"/>
          <p:cNvPicPr>
            <a:picLocks noChangeAspect="1" noChangeArrowheads="1"/>
          </p:cNvPicPr>
          <p:nvPr/>
        </p:nvPicPr>
        <p:blipFill>
          <a:blip r:embed="rId5"/>
          <a:srcRect l="50098" t="2635" r="1562" b="9077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8" name="17 Grupo"/>
          <p:cNvGrpSpPr/>
          <p:nvPr/>
        </p:nvGrpSpPr>
        <p:grpSpPr>
          <a:xfrm>
            <a:off x="-3286180" y="-2500354"/>
            <a:ext cx="3712035" cy="3771914"/>
            <a:chOff x="-2786114" y="4429132"/>
            <a:chExt cx="3712035" cy="3771914"/>
          </a:xfrm>
        </p:grpSpPr>
        <p:pic>
          <p:nvPicPr>
            <p:cNvPr id="15" name="Picture 4" descr="F:\MIS COSAS\DOCUMENTOS ANA\ANIMALES\ANIMALES-PNG\PAJAROS\v75a9f.gif"/>
            <p:cNvPicPr>
              <a:picLocks noChangeAspect="1" noChangeArrowheads="1" noCrop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 flipH="1">
              <a:off x="-2786114" y="4429132"/>
              <a:ext cx="2500330" cy="3771914"/>
            </a:xfrm>
            <a:prstGeom prst="rect">
              <a:avLst/>
            </a:prstGeom>
            <a:noFill/>
          </p:spPr>
        </p:pic>
        <p:pic>
          <p:nvPicPr>
            <p:cNvPr id="1032" name="Picture 8" descr="C:\Users\Ana María\Documents\Pictures\cooltext1467228048.png"/>
            <p:cNvPicPr>
              <a:picLocks noChangeAspect="1" noChangeArrowheads="1"/>
            </p:cNvPicPr>
            <p:nvPr/>
          </p:nvPicPr>
          <p:blipFill>
            <a:blip r:embed="rId8">
              <a:biLevel thresh="50000"/>
              <a:lum bright="-60000"/>
            </a:blip>
            <a:srcRect/>
            <a:stretch>
              <a:fillRect/>
            </a:stretch>
          </p:blipFill>
          <p:spPr bwMode="auto">
            <a:xfrm rot="21209497">
              <a:off x="-925922" y="5531574"/>
              <a:ext cx="1851843" cy="81978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0"/>
                            </p:stCondLst>
                            <p:childTnLst>
                              <p:par>
                                <p:cTn id="8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2986 C 0.11996 0.07916 0.23941 0.18819 0.36458 0.23865 C 0.48975 0.28935 0.65295 0.27546 0.75086 0.27338 C 0.84878 0.27152 0.97135 0.1375 0.95225 0.22731 C 0.93298 0.31689 0.64913 0.70764 0.6368 0.81111 C 0.6243 0.91481 0.75069 0.88171 0.87725 0.84861 " pathEditMode="relative" rAng="0" ptsTypes="aaaaaA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806">
    <p:zoom/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"/>
</p:tagLst>
</file>

<file path=ppt/theme/theme1.xml><?xml version="1.0" encoding="utf-8"?>
<a:theme xmlns:a="http://schemas.openxmlformats.org/drawingml/2006/main" name="Pequeños y Coloridos Cantores - Shey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Pequeños y Coloridos Cantores - Sheyla</Template>
  <TotalTime>8</TotalTime>
  <Words>60</Words>
  <Application>Microsoft Office PowerPoint</Application>
  <PresentationFormat>Presentación en pantalla (4:3)</PresentationFormat>
  <Paragraphs>28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Pequeños y Coloridos Cantores - Sheyla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2014-11-08T18:09:44Z</dcterms:created>
  <dcterms:modified xsi:type="dcterms:W3CDTF">2014-11-08T18:18:15Z</dcterms:modified>
</cp:coreProperties>
</file>