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01" r:id="rId4"/>
    <p:sldId id="260" r:id="rId5"/>
    <p:sldId id="300" r:id="rId6"/>
    <p:sldId id="299" r:id="rId7"/>
    <p:sldId id="298" r:id="rId8"/>
    <p:sldId id="297" r:id="rId9"/>
    <p:sldId id="296" r:id="rId10"/>
    <p:sldId id="295" r:id="rId11"/>
    <p:sldId id="294" r:id="rId12"/>
    <p:sldId id="293" r:id="rId13"/>
    <p:sldId id="292" r:id="rId14"/>
    <p:sldId id="291" r:id="rId15"/>
    <p:sldId id="290" r:id="rId16"/>
    <p:sldId id="289" r:id="rId17"/>
    <p:sldId id="288" r:id="rId18"/>
    <p:sldId id="287" r:id="rId19"/>
    <p:sldId id="286" r:id="rId20"/>
    <p:sldId id="285" r:id="rId21"/>
    <p:sldId id="284" r:id="rId22"/>
    <p:sldId id="283" r:id="rId23"/>
    <p:sldId id="282" r:id="rId24"/>
    <p:sldId id="281" r:id="rId25"/>
    <p:sldId id="280" r:id="rId26"/>
    <p:sldId id="279" r:id="rId27"/>
    <p:sldId id="278" r:id="rId28"/>
    <p:sldId id="277" r:id="rId29"/>
    <p:sldId id="276" r:id="rId30"/>
    <p:sldId id="275" r:id="rId31"/>
    <p:sldId id="274" r:id="rId32"/>
    <p:sldId id="273" r:id="rId33"/>
    <p:sldId id="272" r:id="rId34"/>
    <p:sldId id="271" r:id="rId35"/>
    <p:sldId id="270" r:id="rId36"/>
    <p:sldId id="269" r:id="rId37"/>
    <p:sldId id="268" r:id="rId38"/>
    <p:sldId id="267" r:id="rId39"/>
    <p:sldId id="266" r:id="rId40"/>
    <p:sldId id="265" r:id="rId41"/>
    <p:sldId id="264" r:id="rId42"/>
    <p:sldId id="263" r:id="rId43"/>
    <p:sldId id="262" r:id="rId44"/>
    <p:sldId id="302" r:id="rId4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v7GPQVNTUVmB/5LhCdKLA==" hashData="1z9Dg7ZDQXMoDsiGfaCXtcZEOj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AEF4B-A9FE-483F-9AE1-CA086B8AFFEE}" type="datetimeFigureOut">
              <a:rPr lang="es-ES" smtClean="0"/>
              <a:pPr/>
              <a:t>22/06/2013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45B3E-D94C-405E-818A-5EABE11A1E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AEF4B-A9FE-483F-9AE1-CA086B8AFFEE}" type="datetimeFigureOut">
              <a:rPr lang="es-ES" smtClean="0"/>
              <a:pPr/>
              <a:t>22/06/2013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45B3E-D94C-405E-818A-5EABE11A1E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AEF4B-A9FE-483F-9AE1-CA086B8AFFEE}" type="datetimeFigureOut">
              <a:rPr lang="es-ES" smtClean="0"/>
              <a:pPr/>
              <a:t>22/06/2013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45B3E-D94C-405E-818A-5EABE11A1E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AEF4B-A9FE-483F-9AE1-CA086B8AFFEE}" type="datetimeFigureOut">
              <a:rPr lang="es-ES" smtClean="0"/>
              <a:pPr/>
              <a:t>22/06/2013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45B3E-D94C-405E-818A-5EABE11A1E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AEF4B-A9FE-483F-9AE1-CA086B8AFFEE}" type="datetimeFigureOut">
              <a:rPr lang="es-ES" smtClean="0"/>
              <a:pPr/>
              <a:t>22/06/2013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45B3E-D94C-405E-818A-5EABE11A1E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AEF4B-A9FE-483F-9AE1-CA086B8AFFEE}" type="datetimeFigureOut">
              <a:rPr lang="es-ES" smtClean="0"/>
              <a:pPr/>
              <a:t>22/06/2013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45B3E-D94C-405E-818A-5EABE11A1E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AEF4B-A9FE-483F-9AE1-CA086B8AFFEE}" type="datetimeFigureOut">
              <a:rPr lang="es-ES" smtClean="0"/>
              <a:pPr/>
              <a:t>22/06/2013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45B3E-D94C-405E-818A-5EABE11A1E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AEF4B-A9FE-483F-9AE1-CA086B8AFFEE}" type="datetimeFigureOut">
              <a:rPr lang="es-ES" smtClean="0"/>
              <a:pPr/>
              <a:t>22/06/2013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45B3E-D94C-405E-818A-5EABE11A1E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AEF4B-A9FE-483F-9AE1-CA086B8AFFEE}" type="datetimeFigureOut">
              <a:rPr lang="es-ES" smtClean="0"/>
              <a:pPr/>
              <a:t>22/06/2013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45B3E-D94C-405E-818A-5EABE11A1E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AEF4B-A9FE-483F-9AE1-CA086B8AFFEE}" type="datetimeFigureOut">
              <a:rPr lang="es-ES" smtClean="0"/>
              <a:pPr/>
              <a:t>22/06/2013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45B3E-D94C-405E-818A-5EABE11A1E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AEF4B-A9FE-483F-9AE1-CA086B8AFFEE}" type="datetimeFigureOut">
              <a:rPr lang="es-ES" smtClean="0"/>
              <a:pPr/>
              <a:t>22/06/2013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45B3E-D94C-405E-818A-5EABE11A1E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A12CDD-E862-4913-A14F-C4787571D41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3000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AAEF4B-A9FE-483F-9AE1-CA086B8AFFEE}" type="datetimeFigureOut">
              <a:rPr lang="es-ES" smtClean="0"/>
              <a:pPr/>
              <a:t>22/06/2013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E45B3E-D94C-405E-818A-5EABE11A1E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>
    <p:wipe dir="r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C87F2A7-D6FC-44F0-83BB-5526FBAF0C3C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3000">
    <p:wipe dir="r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5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www.tvn.hu_c69cf3cb072bcc168d1aa672d63a3206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7350" name="Picture 6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2492896"/>
            <a:ext cx="7105650" cy="933450"/>
          </a:xfrm>
          <a:prstGeom prst="rect">
            <a:avLst/>
          </a:prstGeom>
          <a:noFill/>
        </p:spPr>
      </p:pic>
      <p:pic>
        <p:nvPicPr>
          <p:cNvPr id="57352" name="Picture 8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79912" y="2276872"/>
            <a:ext cx="628650" cy="390526"/>
          </a:xfrm>
          <a:prstGeom prst="rect">
            <a:avLst/>
          </a:prstGeom>
          <a:noFill/>
        </p:spPr>
      </p:pic>
      <p:pic>
        <p:nvPicPr>
          <p:cNvPr id="57354" name="Picture 10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3356992"/>
            <a:ext cx="8324850" cy="933450"/>
          </a:xfrm>
          <a:prstGeom prst="rect">
            <a:avLst/>
          </a:prstGeom>
          <a:noFill/>
        </p:spPr>
      </p:pic>
      <p:pic>
        <p:nvPicPr>
          <p:cNvPr id="57356" name="Picture 12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99792" y="4509120"/>
            <a:ext cx="3505200" cy="914401"/>
          </a:xfrm>
          <a:prstGeom prst="rect">
            <a:avLst/>
          </a:prstGeom>
          <a:noFill/>
        </p:spPr>
      </p:pic>
      <p:pic>
        <p:nvPicPr>
          <p:cNvPr id="57362" name="Picture 18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08104" y="0"/>
            <a:ext cx="3314700" cy="276226"/>
          </a:xfrm>
          <a:prstGeom prst="rect">
            <a:avLst/>
          </a:prstGeom>
          <a:noFill/>
        </p:spPr>
      </p:pic>
      <p:pic>
        <p:nvPicPr>
          <p:cNvPr id="57364" name="Picture 20" descr="Rendered Image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04048" y="6309320"/>
            <a:ext cx="3552825" cy="333376"/>
          </a:xfrm>
          <a:prstGeom prst="rect">
            <a:avLst/>
          </a:prstGeom>
          <a:noFill/>
        </p:spPr>
      </p:pic>
      <p:pic>
        <p:nvPicPr>
          <p:cNvPr id="57365" name="Picture 21" descr="C:\Users\Usuario\Downloads\ZNECESARIO PARA PPS\d6wyoo5b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16200000">
            <a:off x="489645" y="5905500"/>
            <a:ext cx="714375" cy="1190625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wipe dir="r"/>
    <p:sndAc>
      <p:stSnd>
        <p:snd r:embed="rId2" name="06_Eric Simon_Pop Corn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0f014d8a67256ad3680c03d63deccac9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7" name="Picture 3" descr="C:\Users\Usuario\Downloads\SOLO MARC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1b4599d41a5dbff00de87887242ecd6c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ownloads\SOLO MARC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2d7da5583042190f3af7ef1cf75b886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ownloads\SOLO MARC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4a39f2f3008f2d6f275f2cf639d9d66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ownloads\SOLO MARC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4aca8c4b87ba6db135f177e4a0a15dd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ownloads\SOLO MARC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4f7da4fd44c7a724abca20bf40ae447d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ownloads\SOLO MARC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5eaf9ecd99d37ab5d0b2ff22cd308bf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1960" y="0"/>
            <a:ext cx="4932040" cy="6858000"/>
          </a:xfrm>
          <a:prstGeom prst="rect">
            <a:avLst/>
          </a:prstGeom>
        </p:spPr>
      </p:pic>
      <p:pic>
        <p:nvPicPr>
          <p:cNvPr id="3" name="2 Imagen" descr="www.tvn.hu_09eeb153014395b16c23f58da87f5aa5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211960" cy="6858000"/>
          </a:xfrm>
          <a:prstGeom prst="rect">
            <a:avLst/>
          </a:prstGeom>
        </p:spPr>
      </p:pic>
      <p:pic>
        <p:nvPicPr>
          <p:cNvPr id="4" name="Picture 3" descr="C:\Users\Usuario\Downloads\SOLO MARCOS\c_keretek_227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323020" y="1323018"/>
            <a:ext cx="6858001" cy="4211961"/>
          </a:xfrm>
          <a:prstGeom prst="rect">
            <a:avLst/>
          </a:prstGeom>
          <a:noFill/>
        </p:spPr>
      </p:pic>
      <p:pic>
        <p:nvPicPr>
          <p:cNvPr id="5" name="Picture 3" descr="C:\Users\Usuario\Downloads\SOLO MARCOS\c_keretek_227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248981" y="962979"/>
            <a:ext cx="6858001" cy="4932039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8d6ce7b05d3f955e35262dda15f8025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ownloads\SOLO MARC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8ee027e9fe51c65fe469ef32c7bc4ed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ownloads\SOLO MARC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9d3c6ae4f79787e2e981496c3d4e624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ownloads\SOLO MARC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14ada4d3cf83977e6bc9c6c814eaa07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ownloads\SOLO MARC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14ae560b4e7cd000e9c632dbb365cdf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995936" cy="6858000"/>
          </a:xfrm>
          <a:prstGeom prst="rect">
            <a:avLst/>
          </a:prstGeom>
        </p:spPr>
      </p:pic>
      <p:pic>
        <p:nvPicPr>
          <p:cNvPr id="3" name="2 Imagen" descr="www.tvn.hu_32cccf8ef0790050d08163b3430e1715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98442" y="0"/>
            <a:ext cx="5145558" cy="6858000"/>
          </a:xfrm>
          <a:prstGeom prst="rect">
            <a:avLst/>
          </a:prstGeom>
        </p:spPr>
      </p:pic>
      <p:pic>
        <p:nvPicPr>
          <p:cNvPr id="4" name="Picture 3" descr="C:\Users\Usuario\Downloads\SOLO MARCOS\c_keretek_227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944" y="0"/>
            <a:ext cx="5076056" cy="6858000"/>
          </a:xfrm>
          <a:prstGeom prst="rect">
            <a:avLst/>
          </a:prstGeom>
          <a:noFill/>
        </p:spPr>
      </p:pic>
      <p:pic>
        <p:nvPicPr>
          <p:cNvPr id="5" name="Picture 3" descr="C:\Users\Usuario\Downloads\SOLO MARCOS\c_keretek_227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395028" y="1395028"/>
            <a:ext cx="6858000" cy="4067944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17d8e016ca8c229857e4096a36033ad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ownloads\SOLO MARC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27afae54d6fa2cdd8d2880b0cb739ff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ownloads\SOLO MARC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35a104f4cbc1ce1df14ea48cff46e6f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ownloads\SOLO MARC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44b622397d362a9b31e0ce25893bbd8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ownloads\SOLO MARC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51a4ea3718625dc319aa45261e375ea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ownloads\SOLO MARC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85b01d5524d6c5510fd7e93263ab3a2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ownloads\SOLO MARC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97d57a57a19fdfd81ef5b128c4ccb3bc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ownloads\SOLO MARC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537ae07612e45011e2bc6ec3ca46a43d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ownloads\SOLO MARC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773c38c5a87e1f4dbdcb2284951c39cf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ownloads\SOLO MARC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932bf8e2066cab154f3555d5a286538d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ownloads\SOLO MARC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981bef84e990c8703debc40362e4fba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ownloads\SOLO MARC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1208e4bf71e54f7212ddb89dd66588af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ownloads\SOLO MARC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07076a2ed1b894e9f4b5d1abeb9f854f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ownloads\SOLO MARC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8999fa0d17d602e8ad5d37fe7cb60c1f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ownloads\SOLO MARC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73104da0e26e126cf92a0fa5f306c60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4427984" cy="6858000"/>
          </a:xfrm>
          <a:prstGeom prst="rect">
            <a:avLst/>
          </a:prstGeom>
        </p:spPr>
      </p:pic>
      <p:pic>
        <p:nvPicPr>
          <p:cNvPr id="3" name="2 Imagen" descr="www.tvn.hu_1590581e9e74383a329be8b73fe25c1a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0"/>
            <a:ext cx="4716016" cy="6858000"/>
          </a:xfrm>
          <a:prstGeom prst="rect">
            <a:avLst/>
          </a:prstGeom>
        </p:spPr>
      </p:pic>
      <p:pic>
        <p:nvPicPr>
          <p:cNvPr id="4" name="Picture 3" descr="C:\Users\Usuario\Downloads\SOLO MARCOS\c_keretek_227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4644008" cy="6858000"/>
          </a:xfrm>
          <a:prstGeom prst="rect">
            <a:avLst/>
          </a:prstGeom>
          <a:noFill/>
        </p:spPr>
      </p:pic>
      <p:pic>
        <p:nvPicPr>
          <p:cNvPr id="5" name="Picture 3" descr="C:\Users\Usuario\Downloads\SOLO MARCOS\c_keretek_227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49999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r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390722b5e7704521e6e2af45e5d6ada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ownloads\SOLO MARC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725347fe183de4b8915a20bb4d3d951d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ownloads\SOLO MARC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r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66232515c895ed7280ff0f0c67d12c3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ownloads\SOLO MARC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r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516127109c554318d6ccab768f5868b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ownloads\SOLO MARC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r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8667658399624b810c434192ebd2850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ownloads\SOLO MARC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r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a95d02786b62a3be1ce88b3302f857f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ownloads\SOLO MARC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r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a194b14509fc3b628817ffb6ec36a76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ownloads\SOLO MARC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r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a1824dd671f75b3870ec656a37818be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ownloads\SOLO MARC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r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b978c3e9da8d6a7d388e9053a52d8d8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ownloads\SOLO MARC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r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c033f058feba5e465242452c1933575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ownloads\SOLO MARC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r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c674246476f3986afdbf92262e1a858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ownloads\SOLO MARC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r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f76cf64f1a15613216088080b46a0d4a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ownloads\SOLO MARC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r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fbc8cb695e506482b483fd1d37aea20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ownloads\SOLO MARC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r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d390fa741208e846498f211f6b7e696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4788024" cy="6858000"/>
          </a:xfrm>
          <a:prstGeom prst="rect">
            <a:avLst/>
          </a:prstGeom>
        </p:spPr>
      </p:pic>
      <p:pic>
        <p:nvPicPr>
          <p:cNvPr id="3" name="2 Imagen" descr="www.tvn.hu_e25ab29a85808e77d06cb35dbad812d5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0"/>
            <a:ext cx="4355976" cy="6858000"/>
          </a:xfrm>
          <a:prstGeom prst="rect">
            <a:avLst/>
          </a:prstGeom>
        </p:spPr>
      </p:pic>
      <p:pic>
        <p:nvPicPr>
          <p:cNvPr id="4" name="Picture 3" descr="C:\Users\Usuario\Downloads\SOLO MARCOS\c_keretek_227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0"/>
            <a:ext cx="4283967" cy="6858000"/>
          </a:xfrm>
          <a:prstGeom prst="rect">
            <a:avLst/>
          </a:prstGeom>
          <a:noFill/>
        </p:spPr>
      </p:pic>
      <p:pic>
        <p:nvPicPr>
          <p:cNvPr id="5" name="Picture 3" descr="C:\Users\Usuario\Downloads\SOLO MARCOS\c_keretek_227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86003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r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63000">
    <p:wipe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60</Words>
  <Application>Microsoft Office PowerPoint</Application>
  <PresentationFormat>Presentación en pantalla (4:3)</PresentationFormat>
  <Paragraphs>28</Paragraphs>
  <Slides>43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4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8</cp:revision>
  <dcterms:created xsi:type="dcterms:W3CDTF">2013-06-19T20:37:52Z</dcterms:created>
  <dcterms:modified xsi:type="dcterms:W3CDTF">2013-06-22T09:25:08Z</dcterms:modified>
</cp:coreProperties>
</file>