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87" r:id="rId3"/>
    <p:sldId id="271" r:id="rId4"/>
    <p:sldId id="295" r:id="rId5"/>
    <p:sldId id="300" r:id="rId6"/>
    <p:sldId id="299" r:id="rId7"/>
    <p:sldId id="297" r:id="rId8"/>
    <p:sldId id="302" r:id="rId9"/>
    <p:sldId id="290" r:id="rId10"/>
    <p:sldId id="301" r:id="rId11"/>
    <p:sldId id="303" r:id="rId12"/>
    <p:sldId id="304" r:id="rId13"/>
    <p:sldId id="298" r:id="rId14"/>
    <p:sldId id="291" r:id="rId15"/>
    <p:sldId id="296" r:id="rId16"/>
    <p:sldId id="259" r:id="rId17"/>
    <p:sldId id="292" r:id="rId18"/>
    <p:sldId id="294" r:id="rId19"/>
    <p:sldId id="293" r:id="rId20"/>
    <p:sldId id="288" r:id="rId21"/>
    <p:sldId id="305"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DKvArNkUOh5bw+Lj9Er6g==" hashData="ar2sBahgXiIER8I4d1A0sGjqvM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881"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E50AA5-A9A5-48DD-83A1-8156F3226549}" type="datetimeFigureOut">
              <a:rPr lang="es-ES" smtClean="0"/>
              <a:pPr/>
              <a:t>11/03/2015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644E67-1756-4389-B1C1-F7E8ADBE92E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11/03/2015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advTm="7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transition spd="slow" advTm="7000">
    <p:randomBa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69AD81-C53E-4ACA-888C-E7B11004C830}" type="datetimeFigureOut">
              <a:rPr lang="es-ES" smtClean="0"/>
              <a:pPr/>
              <a:t>11/03/2015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FE3EC2-BACC-4477-80D7-7D4A2A66EB3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randomBa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ransition spd="slow" advTm="7000">
    <p:randomBar/>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20.jpeg"/><Relationship Id="rId4" Type="http://schemas.openxmlformats.org/officeDocument/2006/relationships/image" Target="../media/image4.gif"/></Relationships>
</file>

<file path=ppt/slides/_rels/slide20.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F:\AQUI LO ULTIMO IMPORTANTE\AQUI LO ULTIMO IMPORTANTE\bluesailing.gif"/>
          <p:cNvPicPr>
            <a:picLocks noChangeAspect="1" noChangeArrowheads="1" noCrop="1"/>
          </p:cNvPicPr>
          <p:nvPr/>
        </p:nvPicPr>
        <p:blipFill>
          <a:blip r:embed="rId4" cstate="print"/>
          <a:srcRect/>
          <a:stretch>
            <a:fillRect/>
          </a:stretch>
        </p:blipFill>
        <p:spPr bwMode="auto">
          <a:xfrm>
            <a:off x="0" y="0"/>
            <a:ext cx="9192806" cy="6858000"/>
          </a:xfrm>
          <a:prstGeom prst="rect">
            <a:avLst/>
          </a:prstGeom>
          <a:noFill/>
        </p:spPr>
      </p:pic>
      <p:pic>
        <p:nvPicPr>
          <p:cNvPr id="23" name="Picture 3" descr="illusion-019"/>
          <p:cNvPicPr>
            <a:picLocks noChangeAspect="1" noChangeArrowheads="1" noCrop="1"/>
          </p:cNvPicPr>
          <p:nvPr/>
        </p:nvPicPr>
        <p:blipFill>
          <a:blip r:embed="rId5" cstate="print">
            <a:duotone>
              <a:schemeClr val="accent5">
                <a:shade val="45000"/>
                <a:satMod val="135000"/>
              </a:schemeClr>
              <a:prstClr val="white"/>
            </a:duotone>
            <a:lum bright="31000"/>
          </a:blip>
          <a:srcRect/>
          <a:stretch>
            <a:fillRect/>
          </a:stretch>
        </p:blipFill>
        <p:spPr bwMode="auto">
          <a:xfrm>
            <a:off x="0" y="0"/>
            <a:ext cx="9144000" cy="6948488"/>
          </a:xfrm>
          <a:prstGeom prst="rect">
            <a:avLst/>
          </a:prstGeom>
          <a:noFill/>
          <a:ln w="9525">
            <a:noFill/>
            <a:miter lim="800000"/>
            <a:headEnd/>
            <a:tailEnd/>
          </a:ln>
        </p:spPr>
      </p:pic>
      <p:sp>
        <p:nvSpPr>
          <p:cNvPr id="6" name="5 Rectángulo"/>
          <p:cNvSpPr/>
          <p:nvPr/>
        </p:nvSpPr>
        <p:spPr>
          <a:xfrm>
            <a:off x="755576" y="1196752"/>
            <a:ext cx="7500958" cy="3631745"/>
          </a:xfrm>
          <a:prstGeom prst="rect">
            <a:avLst/>
          </a:prstGeom>
        </p:spPr>
        <p:txBody>
          <a:bodyPr lIns="91422" tIns="45711" rIns="91422" bIns="45711">
            <a:spAutoFit/>
          </a:bodyPr>
          <a:lstStyle/>
          <a:p>
            <a:pPr algn="ctr">
              <a:defRPr/>
            </a:pPr>
            <a:r>
              <a:rPr lang="es-ES" sz="115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Matura MT Script Capitals" pitchFamily="66" charset="0"/>
                <a:cs typeface="Times New Roman"/>
              </a:rPr>
              <a:t>Peces</a:t>
            </a:r>
          </a:p>
          <a:p>
            <a:pPr algn="ctr">
              <a:defRPr/>
            </a:pPr>
            <a:r>
              <a:rPr lang="es-ES" sz="115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Matura MT Script Capitals" pitchFamily="66" charset="0"/>
                <a:cs typeface="Times New Roman"/>
              </a:rPr>
              <a:t> Machos</a:t>
            </a:r>
            <a:endParaRPr lang="es-ES" sz="11500" b="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Matura MT Script Capitals" pitchFamily="66" charset="0"/>
              <a:cs typeface="Times New Roman"/>
            </a:endParaRPr>
          </a:p>
        </p:txBody>
      </p:sp>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Tree>
  </p:cSld>
  <p:clrMapOvr>
    <a:masterClrMapping/>
  </p:clrMapOvr>
  <p:transition spd="slow" advTm="9000">
    <p:randomBar/>
    <p:sndAc>
      <p:stSnd>
        <p:snd r:embed="rId3" name="musica de peliculas - la mision (ennio morricone)4012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3"/>
                                        </p:tgtEl>
                                        <p:attrNameLst>
                                          <p:attrName>style.opacity</p:attrName>
                                        </p:attrNameLst>
                                      </p:cBhvr>
                                      <p:to>
                                        <p:strVal val="0.25"/>
                                      </p:to>
                                    </p:set>
                                    <p:animEffect filter="image" prLst="opacity: 0.25">
                                      <p:cBhvr rctx="IE">
                                        <p:cTn id="7"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iji.jpg"/>
          <p:cNvPicPr>
            <a:picLocks noChangeAspect="1"/>
          </p:cNvPicPr>
          <p:nvPr/>
        </p:nvPicPr>
        <p:blipFill>
          <a:blip r:embed="rId2" cstate="print"/>
          <a:srcRect l="1737" t="4172" r="10282" b="5124"/>
          <a:stretch>
            <a:fillRect/>
          </a:stretch>
        </p:blipFill>
        <p:spPr>
          <a:xfrm>
            <a:off x="0" y="0"/>
            <a:ext cx="9144000" cy="6858000"/>
          </a:xfrm>
          <a:prstGeom prst="rect">
            <a:avLst/>
          </a:prstGeom>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611560" y="1268760"/>
            <a:ext cx="8136904" cy="4985980"/>
          </a:xfrm>
          <a:prstGeom prst="rect">
            <a:avLst/>
          </a:prstGeom>
        </p:spPr>
        <p:txBody>
          <a:bodyPr wrap="square">
            <a:spAutoFit/>
          </a:bodyPr>
          <a:lstStyle/>
          <a:p>
            <a:pPr algn="ctr"/>
            <a:r>
              <a:rPr lang="es-ES" sz="66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Peces machos que protegen sus crías llevándolos </a:t>
            </a:r>
          </a:p>
          <a:p>
            <a:pPr algn="ctr"/>
            <a:r>
              <a:rPr lang="es-ES" sz="66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en su boca</a:t>
            </a:r>
          </a:p>
          <a:p>
            <a:pPr algn="ctr"/>
            <a:r>
              <a:rPr lang="es-ES"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
            </a:r>
            <a:br>
              <a:rPr lang="es-ES"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br>
            <a:r>
              <a:rPr lang="es-ES"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t/>
            </a:r>
            <a:br>
              <a:rPr lang="es-ES" b="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rPr>
            </a:br>
            <a:endParaRPr lang="es-ES" b="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endParaRPr>
          </a:p>
        </p:txBody>
      </p:sp>
    </p:spTree>
  </p:cSld>
  <p:clrMapOvr>
    <a:masterClrMapping/>
  </p:clrMapOvr>
  <p:transition spd="slow" advTm="1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89.jpg"/>
          <p:cNvPicPr>
            <a:picLocks noChangeAspect="1" noChangeArrowheads="1"/>
          </p:cNvPicPr>
          <p:nvPr/>
        </p:nvPicPr>
        <p:blipFill>
          <a:blip r:embed="rId2" cstate="print"/>
          <a:srcRect b="3801"/>
          <a:stretch>
            <a:fillRect/>
          </a:stretch>
        </p:blipFill>
        <p:spPr bwMode="auto">
          <a:xfrm>
            <a:off x="-1" y="0"/>
            <a:ext cx="9203787"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547664" y="1484784"/>
            <a:ext cx="6552728" cy="3539430"/>
          </a:xfrm>
          <a:prstGeom prst="rect">
            <a:avLst/>
          </a:prstGeom>
        </p:spPr>
        <p:txBody>
          <a:bodyPr wrap="square">
            <a:spAutoFit/>
          </a:bodyPr>
          <a:lstStyle/>
          <a:p>
            <a:r>
              <a:rPr lang="es-ES" sz="3200" b="1" i="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rPr>
              <a:t>Este pez es conocido como bocón, pues a la hora de cazar su boca se expande muchísimo, con esto también evita que otros peces se le acerquen, pareciendo ser más grande y temeroso. Pueden llegar a crecer hasta 20 centímetros de longitud.</a:t>
            </a:r>
            <a:endParaRPr lang="es-ES" sz="3200" b="1" i="1"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endParaRPr>
          </a:p>
        </p:txBody>
      </p:sp>
    </p:spTree>
  </p:cSld>
  <p:clrMapOvr>
    <a:masterClrMapping/>
  </p:clrMapOvr>
  <p:transition spd="slow" advTm="2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male_jawfish.jpg"/>
          <p:cNvPicPr>
            <a:picLocks noChangeAspect="1" noChangeArrowheads="1"/>
          </p:cNvPicPr>
          <p:nvPr/>
        </p:nvPicPr>
        <p:blipFill>
          <a:blip r:embed="rId2" cstate="print"/>
          <a:srcRect/>
          <a:stretch>
            <a:fillRect/>
          </a:stretch>
        </p:blipFill>
        <p:spPr bwMode="auto">
          <a:xfrm>
            <a:off x="0" y="0"/>
            <a:ext cx="9303559"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DAE.jpg"/>
          <p:cNvPicPr>
            <a:picLocks noChangeAspect="1" noChangeArrowheads="1"/>
          </p:cNvPicPr>
          <p:nvPr/>
        </p:nvPicPr>
        <p:blipFill>
          <a:blip r:embed="rId2" cstate="print"/>
          <a:srcRect b="3801"/>
          <a:stretch>
            <a:fillRect/>
          </a:stretch>
        </p:blipFill>
        <p:spPr bwMode="auto">
          <a:xfrm>
            <a:off x="0" y="0"/>
            <a:ext cx="9144000"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untitled.bmp"/>
          <p:cNvPicPr>
            <a:picLocks noChangeAspect="1" noChangeArrowheads="1"/>
          </p:cNvPicPr>
          <p:nvPr/>
        </p:nvPicPr>
        <p:blipFill>
          <a:blip r:embed="rId2" cstate="print"/>
          <a:srcRect/>
          <a:stretch>
            <a:fillRect/>
          </a:stretch>
        </p:blipFill>
        <p:spPr bwMode="auto">
          <a:xfrm>
            <a:off x="-1" y="0"/>
            <a:ext cx="9232267"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827584" y="764704"/>
            <a:ext cx="7632848" cy="5693866"/>
          </a:xfrm>
          <a:prstGeom prst="rect">
            <a:avLst/>
          </a:prstGeom>
        </p:spPr>
        <p:txBody>
          <a:bodyPr wrap="square">
            <a:spAutoFit/>
          </a:bodyPr>
          <a:lstStyle/>
          <a:p>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Aunque muchos padres estarían ocupados para el cuidado de sus hijos, este pez macho tiene su boca repleta de decenas de sus descendientes. </a:t>
            </a:r>
            <a:b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r>
            <a:b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Los bocones (</a:t>
            </a:r>
            <a:r>
              <a:rPr lang="es-ES" sz="2800" b="1" i="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Opistognathidae</a:t>
            </a: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incuban sus huevos en su boca, es el macho quien asume la responsabilidad de cuidar los huevos hasta que eclosionan, para protegerlos los lleva en su boca. </a:t>
            </a:r>
            <a:b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r>
            <a:b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Estas increíbles imágenes fueron capturadas en el fondo marino en el </a:t>
            </a:r>
            <a:r>
              <a:rPr lang="es-ES" sz="2800" b="1" i="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oceáno</a:t>
            </a: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frente a las Islas Caimán, en el Caribe. </a:t>
            </a:r>
            <a: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es-E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es-E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spd="slow" advTm="3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ocon01 pesce minatore Judy Townsend RSMAS.jpg"/>
          <p:cNvPicPr>
            <a:picLocks noChangeAspect="1" noChangeArrowheads="1"/>
          </p:cNvPicPr>
          <p:nvPr/>
        </p:nvPicPr>
        <p:blipFill>
          <a:blip r:embed="rId2" cstate="print"/>
          <a:srcRect/>
          <a:stretch>
            <a:fillRect/>
          </a:stretch>
        </p:blipFill>
        <p:spPr bwMode="auto">
          <a:xfrm>
            <a:off x="0" y="0"/>
            <a:ext cx="9144000" cy="6999008"/>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bocon03 get_ngs0_7943_web_348375.jpg"/>
          <p:cNvPicPr>
            <a:picLocks noChangeAspect="1" noChangeArrowheads="1"/>
          </p:cNvPicPr>
          <p:nvPr/>
        </p:nvPicPr>
        <p:blipFill>
          <a:blip r:embed="rId2" cstate="print"/>
          <a:srcRect/>
          <a:stretch>
            <a:fillRect/>
          </a:stretch>
        </p:blipFill>
        <p:spPr bwMode="auto">
          <a:xfrm>
            <a:off x="-1" y="0"/>
            <a:ext cx="9473341"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voeoctubre2010_714x475.jpg"/>
          <p:cNvPicPr>
            <a:picLocks noChangeAspect="1" noChangeArrowheads="1"/>
          </p:cNvPicPr>
          <p:nvPr/>
        </p:nvPicPr>
        <p:blipFill>
          <a:blip r:embed="rId2" cstate="print"/>
          <a:srcRect/>
          <a:stretch>
            <a:fillRect/>
          </a:stretch>
        </p:blipFill>
        <p:spPr bwMode="auto">
          <a:xfrm>
            <a:off x="0" y="0"/>
            <a:ext cx="9159187"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D9.jpg"/>
          <p:cNvPicPr>
            <a:picLocks noChangeAspect="1" noChangeArrowheads="1"/>
          </p:cNvPicPr>
          <p:nvPr/>
        </p:nvPicPr>
        <p:blipFill>
          <a:blip r:embed="rId2" cstate="print"/>
          <a:srcRect b="2751"/>
          <a:stretch>
            <a:fillRect/>
          </a:stretch>
        </p:blipFill>
        <p:spPr bwMode="auto">
          <a:xfrm>
            <a:off x="-1" y="0"/>
            <a:ext cx="9117151"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907704" y="1052736"/>
            <a:ext cx="5472608" cy="5016758"/>
          </a:xfrm>
          <a:prstGeom prst="rect">
            <a:avLst/>
          </a:prstGeom>
        </p:spPr>
        <p:txBody>
          <a:bodyPr wrap="square">
            <a:spAutoFit/>
          </a:bodyPr>
          <a:lstStyle/>
          <a:p>
            <a:pPr algn="ctr"/>
            <a:r>
              <a:rPr lang="es-ES" sz="32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r>
            <a:br>
              <a:rPr lang="es-ES" sz="32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32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r>
            <a:br>
              <a:rPr lang="es-ES" sz="32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32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Estos peces, que se encuentran en los arrecifes de coral en el Caribe, por lo general sólo asoman su cabeza, pero en ocasiones pueden ser espiados flotando a poca distancia de su territorio. </a:t>
            </a:r>
            <a:br>
              <a:rPr lang="es-ES" sz="32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endParaRPr lang="es-ES" sz="32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endParaRPr>
          </a:p>
        </p:txBody>
      </p:sp>
    </p:spTree>
  </p:cSld>
  <p:clrMapOvr>
    <a:masterClrMapping/>
  </p:clrMapOvr>
  <p:transition spd="slow" advTm="22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2C5.jpg"/>
          <p:cNvPicPr>
            <a:picLocks noChangeAspect="1" noChangeArrowheads="1"/>
          </p:cNvPicPr>
          <p:nvPr/>
        </p:nvPicPr>
        <p:blipFill>
          <a:blip r:embed="rId2" cstate="print"/>
          <a:srcRect b="4414"/>
          <a:stretch>
            <a:fillRect/>
          </a:stretch>
        </p:blipFill>
        <p:spPr bwMode="auto">
          <a:xfrm>
            <a:off x="2434" y="0"/>
            <a:ext cx="9141566"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AQUI LO ULTIMO IMPORTANTE\AQUI LO ULTIMO IMPORTANTE\bluesailing.gif"/>
          <p:cNvPicPr>
            <a:picLocks noChangeAspect="1" noChangeArrowheads="1" noCrop="1"/>
          </p:cNvPicPr>
          <p:nvPr/>
        </p:nvPicPr>
        <p:blipFill>
          <a:blip r:embed="rId2" cstate="print"/>
          <a:srcRect/>
          <a:stretch>
            <a:fillRect/>
          </a:stretch>
        </p:blipFill>
        <p:spPr bwMode="auto">
          <a:xfrm>
            <a:off x="0" y="0"/>
            <a:ext cx="9192806"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6000"/>
          </a:blip>
          <a:srcRect/>
          <a:stretch>
            <a:fillRect/>
          </a:stretch>
        </p:blipFill>
        <p:spPr bwMode="auto">
          <a:xfrm>
            <a:off x="0" y="-90488"/>
            <a:ext cx="9144000" cy="6948488"/>
          </a:xfrm>
          <a:prstGeom prst="rect">
            <a:avLst/>
          </a:prstGeom>
          <a:noFill/>
          <a:ln w="9525">
            <a:noFill/>
            <a:miter lim="800000"/>
            <a:headEnd/>
            <a:tailEnd/>
          </a:ln>
        </p:spPr>
      </p:pic>
    </p:spTree>
  </p:cSld>
  <p:clrMapOvr>
    <a:masterClrMapping/>
  </p:clrMapOvr>
  <p:transition spd="slow" advTm="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908720"/>
            <a:ext cx="7254552" cy="5539978"/>
          </a:xfrm>
          <a:prstGeom prst="rect">
            <a:avLst/>
          </a:prstGeom>
        </p:spPr>
        <p:txBody>
          <a:bodyPr wrap="square">
            <a:spAutoFit/>
          </a:bodyPr>
          <a:lstStyle/>
          <a:p>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Tras el cortejo, el macho fertiliza los huevos y luego los recoge en su boca, protegiéndolos hasta que nacen, en ese momento las crías nadan fuera y tienen que valerse por sí mismo, explica el </a:t>
            </a:r>
            <a:r>
              <a:rPr lang="es-ES" sz="2800" b="1" i="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Daily</a:t>
            </a: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Mail </a:t>
            </a:r>
            <a:b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r>
            <a:b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Durante ese período, el macho no puede alimentarse, ya que su boca esta ocupada por los huevos. Una vez que los huevos eclosionan, los peces pasan por un período de tiempo de alimentación y recuperación, que interesante, ¿no crees? </a:t>
            </a:r>
            <a:r>
              <a:rPr lang="es-E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es-E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es-E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spd="slow" advTm="2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37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676.jpg"/>
          <p:cNvPicPr>
            <a:picLocks noChangeAspect="1" noChangeArrowheads="1"/>
          </p:cNvPicPr>
          <p:nvPr/>
        </p:nvPicPr>
        <p:blipFill>
          <a:blip r:embed="rId3" cstate="print"/>
          <a:srcRect b="2801"/>
          <a:stretch>
            <a:fillRect/>
          </a:stretch>
        </p:blipFill>
        <p:spPr bwMode="auto">
          <a:xfrm>
            <a:off x="1547664" y="-380688"/>
            <a:ext cx="5904656" cy="7238688"/>
          </a:xfrm>
          <a:prstGeom prst="rect">
            <a:avLst/>
          </a:prstGeom>
          <a:noFill/>
        </p:spPr>
      </p:pic>
    </p:spTree>
  </p:cSld>
  <p:clrMapOvr>
    <a:masterClrMapping/>
  </p:clrMapOvr>
  <p:transition spd="slow" advTm="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AQUI LO ULTIMO IMPORTANTE\AQUI LO ULTIMO IMPORTANTE\bluesailing.gif"/>
          <p:cNvPicPr>
            <a:picLocks noChangeAspect="1" noChangeArrowheads="1" noCrop="1"/>
          </p:cNvPicPr>
          <p:nvPr/>
        </p:nvPicPr>
        <p:blipFill>
          <a:blip r:embed="rId2" cstate="print"/>
          <a:srcRect/>
          <a:stretch>
            <a:fillRect/>
          </a:stretch>
        </p:blipFill>
        <p:spPr bwMode="auto">
          <a:xfrm>
            <a:off x="0" y="0"/>
            <a:ext cx="9192806" cy="6858000"/>
          </a:xfrm>
          <a:prstGeom prst="rect">
            <a:avLst/>
          </a:prstGeom>
          <a:noFill/>
        </p:spPr>
      </p:pic>
      <p:sp>
        <p:nvSpPr>
          <p:cNvPr id="2" name="1 Rectángulo"/>
          <p:cNvSpPr/>
          <p:nvPr/>
        </p:nvSpPr>
        <p:spPr>
          <a:xfrm>
            <a:off x="539552" y="4725144"/>
            <a:ext cx="4572000" cy="1754326"/>
          </a:xfrm>
          <a:prstGeom prst="rect">
            <a:avLst/>
          </a:prstGeom>
        </p:spPr>
        <p:txBody>
          <a:bodyPr>
            <a:spAutoFit/>
          </a:bodyPr>
          <a:lstStyle/>
          <a:p>
            <a:r>
              <a:rPr lang="es-ES"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¡Que cosas más  curiosas guarda nuestro Planeta!</a:t>
            </a:r>
            <a:endParaRPr lang="es-E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spd="slow" advTm="10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F:\AQUI LO ULTIMO IMPORTANTE\AQUI LO ULTIMO IMPORTANTE\bluesailing.gif"/>
          <p:cNvPicPr>
            <a:picLocks noChangeAspect="1" noChangeArrowheads="1" noCrop="1"/>
          </p:cNvPicPr>
          <p:nvPr/>
        </p:nvPicPr>
        <p:blipFill>
          <a:blip r:embed="rId2" cstate="print"/>
          <a:srcRect/>
          <a:stretch>
            <a:fillRect/>
          </a:stretch>
        </p:blipFill>
        <p:spPr bwMode="auto">
          <a:xfrm>
            <a:off x="0" y="0"/>
            <a:ext cx="9192806" cy="6858000"/>
          </a:xfrm>
          <a:prstGeom prst="rect">
            <a:avLst/>
          </a:prstGeom>
          <a:noFill/>
        </p:spPr>
      </p:pic>
      <p:pic>
        <p:nvPicPr>
          <p:cNvPr id="11" name="Picture 3" descr="illusion-019"/>
          <p:cNvPicPr>
            <a:picLocks noChangeAspect="1" noChangeArrowheads="1" noCrop="1"/>
          </p:cNvPicPr>
          <p:nvPr/>
        </p:nvPicPr>
        <p:blipFill>
          <a:blip r:embed="rId3" cstate="print">
            <a:duotone>
              <a:schemeClr val="accent5">
                <a:shade val="45000"/>
                <a:satMod val="135000"/>
              </a:schemeClr>
              <a:prstClr val="white"/>
            </a:duotone>
            <a:lum bright="31000"/>
          </a:blip>
          <a:srcRect/>
          <a:stretch>
            <a:fillRect/>
          </a:stretch>
        </p:blipFill>
        <p:spPr bwMode="auto">
          <a:xfrm>
            <a:off x="0" y="0"/>
            <a:ext cx="9144000" cy="6948488"/>
          </a:xfrm>
          <a:prstGeom prst="rect">
            <a:avLst/>
          </a:prstGeom>
          <a:noFill/>
          <a:ln w="9525">
            <a:noFill/>
            <a:miter lim="800000"/>
            <a:headEnd/>
            <a:tailEnd/>
          </a:ln>
        </p:spPr>
      </p:pic>
      <p:sp>
        <p:nvSpPr>
          <p:cNvPr id="6" name="5 Rectángulo"/>
          <p:cNvSpPr/>
          <p:nvPr/>
        </p:nvSpPr>
        <p:spPr>
          <a:xfrm>
            <a:off x="1835696" y="2060848"/>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11"/>
                                        </p:tgtEl>
                                      </p:cBhvr>
                                    </p:animEffect>
                                    <p:set>
                                      <p:cBhvr>
                                        <p:cTn id="11" dur="1" fill="hold">
                                          <p:stCondLst>
                                            <p:cond delay="4999"/>
                                          </p:stCondLst>
                                        </p:cTn>
                                        <p:tgtEl>
                                          <p:spTgt spid="11"/>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p:cTn id="14"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5" dur="5000" fill="hold"/>
                                        <p:tgtEl>
                                          <p:spTgt spid="6">
                                            <p:txEl>
                                              <p:pRg st="0" end="0"/>
                                            </p:txEl>
                                          </p:spTgt>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circle(out)">
                                      <p:cBhvr>
                                        <p:cTn id="18"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theme/theme1.xml><?xml version="1.0" encoding="utf-8"?>
<a:theme xmlns:a="http://schemas.openxmlformats.org/drawingml/2006/main" name="PECES MACH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PECES MACHOS</Template>
  <TotalTime>7</TotalTime>
  <Words>164</Words>
  <Application>Microsoft Office PowerPoint</Application>
  <PresentationFormat>Presentación en pantalla (4:3)</PresentationFormat>
  <Paragraphs>16</Paragraphs>
  <Slides>20</Slides>
  <Notes>1</Notes>
  <HiddenSlides>0</HiddenSlides>
  <MMClips>0</MMClips>
  <ScaleCrop>false</ScaleCrop>
  <HeadingPairs>
    <vt:vector size="4" baseType="variant">
      <vt:variant>
        <vt:lpstr>Tema</vt:lpstr>
      </vt:variant>
      <vt:variant>
        <vt:i4>2</vt:i4>
      </vt:variant>
      <vt:variant>
        <vt:lpstr>Títulos de diapositiva</vt:lpstr>
      </vt:variant>
      <vt:variant>
        <vt:i4>20</vt:i4>
      </vt:variant>
    </vt:vector>
  </HeadingPairs>
  <TitlesOfParts>
    <vt:vector size="22" baseType="lpstr">
      <vt:lpstr>PECES MACHOS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2015-03-11T19:09:52Z</dcterms:created>
  <dcterms:modified xsi:type="dcterms:W3CDTF">2015-03-11T19:17:13Z</dcterms:modified>
</cp:coreProperties>
</file>