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88" r:id="rId5"/>
    <p:sldId id="287" r:id="rId6"/>
    <p:sldId id="286" r:id="rId7"/>
    <p:sldId id="285" r:id="rId8"/>
    <p:sldId id="284" r:id="rId9"/>
    <p:sldId id="283" r:id="rId10"/>
    <p:sldId id="282" r:id="rId11"/>
    <p:sldId id="281" r:id="rId12"/>
    <p:sldId id="280" r:id="rId13"/>
    <p:sldId id="279" r:id="rId14"/>
    <p:sldId id="278" r:id="rId15"/>
    <p:sldId id="277" r:id="rId16"/>
    <p:sldId id="276" r:id="rId17"/>
    <p:sldId id="275" r:id="rId18"/>
    <p:sldId id="274" r:id="rId19"/>
    <p:sldId id="273" r:id="rId20"/>
    <p:sldId id="272" r:id="rId21"/>
    <p:sldId id="271" r:id="rId22"/>
    <p:sldId id="270" r:id="rId23"/>
    <p:sldId id="269" r:id="rId24"/>
    <p:sldId id="268" r:id="rId25"/>
    <p:sldId id="267" r:id="rId26"/>
    <p:sldId id="266" r:id="rId27"/>
    <p:sldId id="265" r:id="rId28"/>
    <p:sldId id="264" r:id="rId29"/>
    <p:sldId id="263" r:id="rId30"/>
    <p:sldId id="262" r:id="rId31"/>
    <p:sldId id="261" r:id="rId32"/>
    <p:sldId id="260" r:id="rId33"/>
    <p:sldId id="259" r:id="rId34"/>
    <p:sldId id="302" r:id="rId35"/>
    <p:sldId id="301" r:id="rId36"/>
    <p:sldId id="300" r:id="rId37"/>
    <p:sldId id="299" r:id="rId38"/>
    <p:sldId id="298" r:id="rId39"/>
    <p:sldId id="297" r:id="rId40"/>
    <p:sldId id="296" r:id="rId41"/>
    <p:sldId id="295" r:id="rId42"/>
    <p:sldId id="294" r:id="rId43"/>
    <p:sldId id="293" r:id="rId44"/>
    <p:sldId id="292" r:id="rId45"/>
    <p:sldId id="291" r:id="rId46"/>
    <p:sldId id="290" r:id="rId47"/>
    <p:sldId id="289" r:id="rId48"/>
    <p:sldId id="307" r:id="rId49"/>
    <p:sldId id="306" r:id="rId50"/>
    <p:sldId id="305" r:id="rId51"/>
    <p:sldId id="304" r:id="rId52"/>
    <p:sldId id="308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T7CVIaouB+h1lUF2e7Vew==" hashData="gjRXfhQ3WN9GoLoyRFpu+MOm6D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7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14B1E-B7A2-4C4C-AAE3-736AD3C6145D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FF6A-0C9F-491A-90DC-3902F8F6E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14B1E-B7A2-4C4C-AAE3-736AD3C6145D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FF6A-0C9F-491A-90DC-3902F8F6E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14B1E-B7A2-4C4C-AAE3-736AD3C6145D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FF6A-0C9F-491A-90DC-3902F8F6E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14B1E-B7A2-4C4C-AAE3-736AD3C6145D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FF6A-0C9F-491A-90DC-3902F8F6E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14B1E-B7A2-4C4C-AAE3-736AD3C6145D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FF6A-0C9F-491A-90DC-3902F8F6E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14B1E-B7A2-4C4C-AAE3-736AD3C6145D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FF6A-0C9F-491A-90DC-3902F8F6E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14B1E-B7A2-4C4C-AAE3-736AD3C6145D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FF6A-0C9F-491A-90DC-3902F8F6E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14B1E-B7A2-4C4C-AAE3-736AD3C6145D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FF6A-0C9F-491A-90DC-3902F8F6E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14B1E-B7A2-4C4C-AAE3-736AD3C6145D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FF6A-0C9F-491A-90DC-3902F8F6E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14B1E-B7A2-4C4C-AAE3-736AD3C6145D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FF6A-0C9F-491A-90DC-3902F8F6E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14B1E-B7A2-4C4C-AAE3-736AD3C6145D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FF6A-0C9F-491A-90DC-3902F8F6E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CED2B7-F88F-483B-8F24-9046A697BF2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914B1E-B7A2-4C4C-AAE3-736AD3C6145D}" type="datetimeFigureOut">
              <a:rPr lang="es-ES" smtClean="0"/>
              <a:pPr/>
              <a:t>11/05/2013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49FF6A-0C9F-491A-90DC-3902F8F6E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4273F55-92C2-49DA-A0D1-3959A98DC192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wedg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gif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gif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gif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9.gi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0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0_bfbc1_e208c64c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4869160"/>
            <a:ext cx="6884120" cy="1224136"/>
          </a:xfrm>
          <a:prstGeom prst="rect">
            <a:avLst/>
          </a:prstGeom>
          <a:noFill/>
        </p:spPr>
      </p:pic>
      <p:pic>
        <p:nvPicPr>
          <p:cNvPr id="3076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404664"/>
            <a:ext cx="5016557" cy="1368152"/>
          </a:xfrm>
          <a:prstGeom prst="rect">
            <a:avLst/>
          </a:prstGeom>
          <a:noFill/>
        </p:spPr>
      </p:pic>
      <p:pic>
        <p:nvPicPr>
          <p:cNvPr id="3078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0"/>
            <a:ext cx="3819525" cy="381001"/>
          </a:xfrm>
          <a:prstGeom prst="rect">
            <a:avLst/>
          </a:prstGeom>
          <a:noFill/>
        </p:spPr>
      </p:pic>
      <p:pic>
        <p:nvPicPr>
          <p:cNvPr id="3080" name="Picture 8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24475" y="6353174"/>
            <a:ext cx="38195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edge/>
    <p:sndAc>
      <p:stSnd>
        <p:snd r:embed="rId2" name="03 - La Oreja De Van Gogh - Dulce Locu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anthurus soh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484784"/>
            <a:ext cx="58864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a56_31fba53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etobatus narinari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2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32656"/>
            <a:ext cx="77628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d212_41741c3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etobatus narinar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085184"/>
            <a:ext cx="77628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c34e_faccc99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listapus undulatu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7675" y="0"/>
            <a:ext cx="86963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fbb_24581f3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692696"/>
            <a:ext cx="31051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llesta Titaniu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76672"/>
            <a:ext cx="70770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281_7f34cb6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2656"/>
            <a:ext cx="35718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atro hromodor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620688"/>
            <a:ext cx="7686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5057_a19bcce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4664"/>
            <a:ext cx="19812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vil firefis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0"/>
            <a:ext cx="54197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vuhpolosy amfipr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43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0" y="332656"/>
            <a:ext cx="87439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pinosa globo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45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404664"/>
            <a:ext cx="63531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pinosa Glob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404664"/>
            <a:ext cx="63531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trellada Segal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20688"/>
            <a:ext cx="69913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ish-sold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620688"/>
            <a:ext cx="5343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ant more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0"/>
            <a:ext cx="62769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an pleurobranhu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57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733256"/>
            <a:ext cx="8172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udreper Ordinar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60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88640"/>
            <a:ext cx="76962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eopardo torpe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8855" y="821964"/>
            <a:ext cx="71628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ro comu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765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332656"/>
            <a:ext cx="46767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dusa Cefe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67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0"/>
            <a:ext cx="53721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dusa Colifl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260648"/>
            <a:ext cx="65341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ley fuego eriz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2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88640"/>
            <a:ext cx="75628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ces eriz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260648"/>
            <a:ext cx="4638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z angel re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277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196752"/>
            <a:ext cx="58388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z Ang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79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052736"/>
            <a:ext cx="39528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z azul ballena picu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481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04664"/>
            <a:ext cx="94392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z ballesta azu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584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5589240"/>
            <a:ext cx="7086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z cof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710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124744"/>
            <a:ext cx="39624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z Heyl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813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764704"/>
            <a:ext cx="40862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z leon ceb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15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0"/>
            <a:ext cx="5886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z Le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017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0648"/>
            <a:ext cx="34575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z murciela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0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0"/>
            <a:ext cx="6162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z rhino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222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76672"/>
            <a:ext cx="39624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casso balles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325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5877272"/>
            <a:ext cx="68865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omacanthus imperat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427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08720"/>
            <a:ext cx="94583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lpo gran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529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332656"/>
            <a:ext cx="5400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l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632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88640"/>
            <a:ext cx="25336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mara guerr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734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0"/>
            <a:ext cx="69437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corpaenops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837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6021288"/>
            <a:ext cx="60483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orpenops barbudos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939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3375" y="5877272"/>
            <a:ext cx="88106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pia Prasha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041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404664"/>
            <a:ext cx="61150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ooting Sta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4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404664"/>
            <a:ext cx="61722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orpenop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246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0"/>
            <a:ext cx="48291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oplador estrell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349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48680"/>
            <a:ext cx="84772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r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451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260648"/>
            <a:ext cx="2609850" cy="638175"/>
          </a:xfrm>
          <a:prstGeom prst="rect">
            <a:avLst/>
          </a:prstGeom>
          <a:noFill/>
        </p:spPr>
      </p:pic>
      <p:pic>
        <p:nvPicPr>
          <p:cNvPr id="6451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4725144"/>
            <a:ext cx="3658471" cy="18002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0000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60</Words>
  <Application>Microsoft Office PowerPoint</Application>
  <PresentationFormat>Presentación en pantalla (4:3)</PresentationFormat>
  <Paragraphs>28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2013-05-11T09:24:39Z</dcterms:created>
  <dcterms:modified xsi:type="dcterms:W3CDTF">2013-05-11T11:06:16Z</dcterms:modified>
</cp:coreProperties>
</file>