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56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85" r:id="rId26"/>
    <p:sldId id="284" r:id="rId27"/>
    <p:sldId id="283" r:id="rId28"/>
    <p:sldId id="282" r:id="rId29"/>
    <p:sldId id="258" r:id="rId30"/>
    <p:sldId id="294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306" r:id="rId40"/>
    <p:sldId id="305" r:id="rId41"/>
    <p:sldId id="304" r:id="rId42"/>
    <p:sldId id="303" r:id="rId43"/>
    <p:sldId id="302" r:id="rId44"/>
    <p:sldId id="301" r:id="rId45"/>
    <p:sldId id="300" r:id="rId46"/>
    <p:sldId id="299" r:id="rId47"/>
    <p:sldId id="298" r:id="rId48"/>
    <p:sldId id="297" r:id="rId49"/>
    <p:sldId id="296" r:id="rId50"/>
    <p:sldId id="295" r:id="rId51"/>
    <p:sldId id="314" r:id="rId52"/>
    <p:sldId id="313" r:id="rId53"/>
    <p:sldId id="316" r:id="rId54"/>
    <p:sldId id="327" r:id="rId55"/>
    <p:sldId id="326" r:id="rId56"/>
    <p:sldId id="325" r:id="rId57"/>
    <p:sldId id="324" r:id="rId58"/>
    <p:sldId id="323" r:id="rId59"/>
    <p:sldId id="322" r:id="rId60"/>
    <p:sldId id="321" r:id="rId61"/>
    <p:sldId id="315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lDSYfQoMGb0eROGDaBBCA==" hashData="N8oc03qpCla8TH+Lw3D+7UeCb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85F9B-C361-4DBD-886E-F896D8A5041F}" type="datetimeFigureOut">
              <a:rPr lang="es-ES" smtClean="0"/>
              <a:t>27/12/2012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4EA5C-19ED-4FC4-9F6A-634BE6B153F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F4EA5C-19ED-4FC4-9F6A-634BE6B153F6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6FFA2-4798-4AC6-82CA-10D7A3FD59B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0718E-B021-4B61-8476-E0883110DD39}" type="datetimeFigureOut">
              <a:rPr lang="es-ES" smtClean="0"/>
              <a:pPr/>
              <a:t>27/12/2012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65ABF-FE22-4AED-83F2-757D8E51C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AF5DA4-CB2B-4AC3-914D-BCBB8B848D6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2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www.pbase.com/ahockenberry/autumn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pbase.com/jstjohn/watergap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pbase.com/jstjohn/watergap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pbase.com/jstjohn/watergap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pbase.com/jstjohn/watergap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pbase.com/yangjp/sas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www.pbase.com/yangjp/sas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www.pbase.com/yangjp/sa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www.pbase.com/yangjp/sas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www.imagenesdefondo.info/index.php?imagen=3.bp.blogspot.com/-uAD8vlPY9qI/T2OLiG8he6I/AAAAAAAAWzE/Ynudv0O8CdU/s1600/Los-mas-Hermosos-Paisajes-Naturales_01.jpg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www.imagenesdefondo.info/index.php?imagen=1.bp.blogspot.com/-zKX8CREi3QY/T2OMZgW3s6I/AAAAAAAAWzg/5sFH754c6sw/s1600/Los-mas-Hermosos-Paisajes-Naturales_04.jpg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imagenesdefondo.info/index.php?imagen=3.bp.blogspot.com/-Mj8qX2E3I3A/T2OMyEirmAI/AAAAAAAAWzo/fYyR3OHYeTU/s1600/Los-mas-Hermosos-Paisajes-Naturales_05.jpg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imagenesdefondo.info/index.php?imagen=4.bp.blogspot.com/-ii1Q-oxCA8k/T2ONPGijGSI/AAAAAAAAW0Q/BixQhaVuQDc/s1600/Los-mas-Hermosos-Paisajes-Naturales_10.jpg" TargetMode="Externa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PNG\f213ef6b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7\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764704"/>
            <a:ext cx="1616720" cy="1651854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7\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836712"/>
            <a:ext cx="1616720" cy="1651854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7\z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836712"/>
            <a:ext cx="1503386" cy="1584176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7\y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3068960"/>
            <a:ext cx="1127623" cy="1152128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013176"/>
            <a:ext cx="733425" cy="10287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5013176"/>
            <a:ext cx="1028700" cy="103822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Letra 4\i[2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11960" y="5013176"/>
            <a:ext cx="276225" cy="981075"/>
          </a:xfrm>
          <a:prstGeom prst="rect">
            <a:avLst/>
          </a:prstGeom>
          <a:noFill/>
        </p:spPr>
      </p:pic>
      <p:pic>
        <p:nvPicPr>
          <p:cNvPr id="12" name="Picture 9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5013176"/>
            <a:ext cx="733425" cy="10287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Letra 4\e[2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5013176"/>
            <a:ext cx="638175" cy="97155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Letra 4\g[2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64088" y="5013176"/>
            <a:ext cx="1009650" cy="1038225"/>
          </a:xfrm>
          <a:prstGeom prst="rect">
            <a:avLst/>
          </a:prstGeom>
          <a:noFill/>
        </p:spPr>
      </p:pic>
      <p:pic>
        <p:nvPicPr>
          <p:cNvPr id="15" name="Picture 10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5013176"/>
            <a:ext cx="1028700" cy="1038225"/>
          </a:xfrm>
          <a:prstGeom prst="rect">
            <a:avLst/>
          </a:prstGeom>
          <a:noFill/>
        </p:spPr>
      </p:pic>
      <p:pic>
        <p:nvPicPr>
          <p:cNvPr id="2" name="Picture 2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096000"/>
            <a:ext cx="1533525" cy="762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  <p:pic>
        <p:nvPicPr>
          <p:cNvPr id="3" name="Picture 5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25431" y="6292050"/>
            <a:ext cx="2318569" cy="5659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  <p:sndAc>
      <p:stSnd>
        <p:snd r:embed="rId3" name="el alma de la montaña - (música de relajación) - (encantamiento)(2)(4)49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ee in Pbor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G_102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Fall Tree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ttage lanewa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uckhorn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all Reflectio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C3D147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all Colours, Peterborough, Ontari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kefield canoe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ort Hope, Ontari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d Tree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tt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ke Arthu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C3D14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resqi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redit park colour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all reflection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utting ha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C3D9962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ower boa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all canop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utumn Leav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C3D4404_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C3D413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Boat Hou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ickerel Pon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elaware River at Bushkill Acces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The Bar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elaware Water Gap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View From The Top of Buiding 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View From The Top of Buiding 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SC_5625_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764704"/>
            <a:ext cx="3556835" cy="5328592"/>
          </a:xfrm>
          <a:prstGeom prst="rect">
            <a:avLst/>
          </a:prstGeom>
          <a:noFill/>
        </p:spPr>
      </p:pic>
      <p:pic>
        <p:nvPicPr>
          <p:cNvPr id="48132" name="Picture 4" descr="DSC_5624_1.jpg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764704"/>
            <a:ext cx="3543514" cy="532859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DSC_5621_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ondopantalla.imagenesparafondos.info/wp-content/uploads/2012/11/a491a__fondos-pantallas-fotos-de-imagenes-paisajes-naturales-fondo-windows-seven-xp-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ondopantalla.imagenesparafondos.info/wp-content/uploads/2012/11/00158__fondos-pantallas-fotos-de-imagenes-paisajes-naturales-fondo-windows-seven-xp-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ermosos Paisajes Natur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ermosos Paisajes Natur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ermosos Paisajes Natur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ermosos Paisajes Natural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hdwallpapers.in/walls/blooming_spring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l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2.bp.blogspot.com/_KcL6b3WVD-Q/TL6ih6alzLI/AAAAAAAAABY/UwQlKfBTqyU/s1600/Wallpapers_bosques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noecito.files.wordpress.com/2008/08/fondos_paisajes_yzj2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spoki.lv/upload/articles/14/141352/images/_origin_random-H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allpaper-3d-hd.ru/img/1280x720/1/0/2/1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allpaper-3d-hd.ru/img/1920x1080/4/8/5/4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el50.files.wordpress.com/2008/05/w_bosque_1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fondos-de-pantalla-gratis.com/wallpapers/bosque_verde-144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fondospantallagratis.es/wp-content/uploads/2011/01/almendros-en-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magyarvagyok.com/media/gtr_img/1/2/5076-3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ipixelbox.com/storage/smi/203/1071_m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08768_290585800955925_78077481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5031_196049323798238_608204916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2971_195046417231862_1990818898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7251_195041010565736_1901461700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2869_292502617430910_167133891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92_513503771997459_67296309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0196_195046813898489_1469049001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307_515400578474445_190421187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0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61</Words>
  <Application>Microsoft Office PowerPoint</Application>
  <PresentationFormat>Presentación en pantalla (4:3)</PresentationFormat>
  <Paragraphs>29</Paragraphs>
  <Slides>60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2012-12-26T11:20:32Z</dcterms:created>
  <dcterms:modified xsi:type="dcterms:W3CDTF">2012-12-27T21:52:52Z</dcterms:modified>
</cp:coreProperties>
</file>