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1RliyGQPF2rH2pKnz2yA==" hashData="dZ1XBL8RX9o4yyi2Wnq7NZS7N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4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548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656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217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237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23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605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478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17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644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325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64837-A8DB-405B-AE46-C1148E159942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013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782F0-ED32-4681-8AAD-F45394373A07}" type="datetimeFigureOut">
              <a:rPr lang="fr-FR" smtClean="0"/>
              <a:t>31/12/2013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D58E8-58D7-46D2-ADED-D6375B7F2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56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1DF87F-4FDD-4550-B4E6-4BE03DFE336E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528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292125">
            <a:off x="311104" y="2899262"/>
            <a:ext cx="74881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Paysajes</a:t>
            </a:r>
            <a:r>
              <a:rPr lang="fr-FR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fr-FR" sz="54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invernal</a:t>
            </a:r>
            <a:r>
              <a:rPr lang="fr-FR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…</a:t>
            </a:r>
            <a:endParaRPr lang="fr-FR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4593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14:glitter pattern="hexagon"/>
        <p:sndAc>
          <p:stSnd loop="1">
            <p:snd r:embed="rId2" name="Enya2.wav"/>
          </p:stSnd>
        </p:sndAc>
      </p:transition>
    </mc:Choice>
    <mc:Fallback xmlns="">
      <p:transition advClick="0" advTm="8000">
        <p:fade/>
        <p:sndAc>
          <p:stSnd loop="1">
            <p:snd r:embed="rId4" name="Enya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13" fill="hold">
                                          <p:stCondLst>
                                            <p:cond delay="31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13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13" fill="hold">
                                          <p:stCondLst>
                                            <p:cond delay="9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45387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prism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6005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14:shred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41" y="0"/>
            <a:ext cx="9170741" cy="6878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2586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06210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1000">
        <p14:glitter pattern="hexagon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5518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91166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doors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27"/>
            <a:ext cx="9144000" cy="6846773"/>
          </a:xfrm>
        </p:spPr>
      </p:pic>
    </p:spTree>
    <p:extLst>
      <p:ext uri="{BB962C8B-B14F-4D97-AF65-F5344CB8AC3E}">
        <p14:creationId xmlns:p14="http://schemas.microsoft.com/office/powerpoint/2010/main" val="260803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gallery dir="l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71607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00">
        <p14:flythrough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0834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67519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31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2335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000">
        <p:circle/>
      </p:transition>
    </mc:Choice>
    <mc:Fallback xmlns=""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39"/>
            <a:ext cx="9154851" cy="6866139"/>
          </a:xfrm>
        </p:spPr>
      </p:pic>
    </p:spTree>
    <p:extLst>
      <p:ext uri="{BB962C8B-B14F-4D97-AF65-F5344CB8AC3E}">
        <p14:creationId xmlns:p14="http://schemas.microsoft.com/office/powerpoint/2010/main" val="442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79"/>
            <a:ext cx="9155971" cy="6866979"/>
          </a:xfrm>
        </p:spPr>
      </p:pic>
    </p:spTree>
    <p:extLst>
      <p:ext uri="{BB962C8B-B14F-4D97-AF65-F5344CB8AC3E}">
        <p14:creationId xmlns:p14="http://schemas.microsoft.com/office/powerpoint/2010/main" val="131125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gallery dir="l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68845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14:prism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848" cy="6858000"/>
          </a:xfrm>
        </p:spPr>
      </p:pic>
    </p:spTree>
    <p:extLst>
      <p:ext uri="{BB962C8B-B14F-4D97-AF65-F5344CB8AC3E}">
        <p14:creationId xmlns:p14="http://schemas.microsoft.com/office/powerpoint/2010/main" val="24461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63</Words>
  <Application>Microsoft Office PowerPoint</Application>
  <PresentationFormat>Affichage à l'écran (4:3)</PresentationFormat>
  <Paragraphs>29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17</vt:i4>
      </vt:variant>
    </vt:vector>
  </HeadingPairs>
  <TitlesOfParts>
    <vt:vector size="19" baseType="lpstr">
      <vt:lpstr>Thème Office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17</cp:revision>
  <dcterms:created xsi:type="dcterms:W3CDTF">2013-12-29T16:07:10Z</dcterms:created>
  <dcterms:modified xsi:type="dcterms:W3CDTF">2013-12-31T04:50:18Z</dcterms:modified>
</cp:coreProperties>
</file>