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2"/>
  </p:notesMasterIdLst>
  <p:sldIdLst>
    <p:sldId id="284" r:id="rId3"/>
    <p:sldId id="331" r:id="rId4"/>
    <p:sldId id="332" r:id="rId5"/>
    <p:sldId id="333" r:id="rId6"/>
    <p:sldId id="356" r:id="rId7"/>
    <p:sldId id="334" r:id="rId8"/>
    <p:sldId id="335" r:id="rId9"/>
    <p:sldId id="336" r:id="rId10"/>
    <p:sldId id="342" r:id="rId11"/>
    <p:sldId id="337" r:id="rId12"/>
    <p:sldId id="338" r:id="rId13"/>
    <p:sldId id="339" r:id="rId14"/>
    <p:sldId id="340" r:id="rId15"/>
    <p:sldId id="341" r:id="rId16"/>
    <p:sldId id="343" r:id="rId17"/>
    <p:sldId id="344" r:id="rId18"/>
    <p:sldId id="345" r:id="rId19"/>
    <p:sldId id="378" r:id="rId20"/>
    <p:sldId id="346" r:id="rId21"/>
    <p:sldId id="375" r:id="rId22"/>
    <p:sldId id="347" r:id="rId23"/>
    <p:sldId id="350" r:id="rId24"/>
    <p:sldId id="315" r:id="rId25"/>
    <p:sldId id="351" r:id="rId26"/>
    <p:sldId id="352" r:id="rId27"/>
    <p:sldId id="353" r:id="rId28"/>
    <p:sldId id="354" r:id="rId29"/>
    <p:sldId id="280" r:id="rId30"/>
    <p:sldId id="349" r:id="rId31"/>
    <p:sldId id="355" r:id="rId32"/>
    <p:sldId id="357" r:id="rId33"/>
    <p:sldId id="366" r:id="rId34"/>
    <p:sldId id="283" r:id="rId35"/>
    <p:sldId id="362" r:id="rId36"/>
    <p:sldId id="361" r:id="rId37"/>
    <p:sldId id="363" r:id="rId38"/>
    <p:sldId id="364" r:id="rId39"/>
    <p:sldId id="289" r:id="rId40"/>
    <p:sldId id="348" r:id="rId41"/>
    <p:sldId id="367" r:id="rId42"/>
    <p:sldId id="370" r:id="rId43"/>
    <p:sldId id="368" r:id="rId44"/>
    <p:sldId id="379" r:id="rId45"/>
    <p:sldId id="372" r:id="rId46"/>
    <p:sldId id="373" r:id="rId47"/>
    <p:sldId id="376" r:id="rId48"/>
    <p:sldId id="377" r:id="rId49"/>
    <p:sldId id="292" r:id="rId50"/>
    <p:sldId id="380" r:id="rId51"/>
  </p:sldIdLst>
  <p:sldSz cx="1126966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q64OTTT1FKjhR8hAkWtbQ" hashData="a2EohHKWarlCov1tU6CfBFvku6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AE7FA"/>
    <a:srgbClr val="2222E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615" autoAdjust="0"/>
    <p:restoredTop sz="86364" autoAdjust="0"/>
  </p:normalViewPr>
  <p:slideViewPr>
    <p:cSldViewPr>
      <p:cViewPr>
        <p:scale>
          <a:sx n="70" d="100"/>
          <a:sy n="70" d="100"/>
        </p:scale>
        <p:origin x="-900" y="-384"/>
      </p:cViewPr>
      <p:guideLst>
        <p:guide orient="horz" pos="2160"/>
        <p:guide pos="355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E6B7AC-DA52-4750-BD0D-64053EEF0B87}" type="datetimeFigureOut">
              <a:rPr lang="es-ES" smtClean="0"/>
              <a:pPr/>
              <a:t>09/03/2018</a:t>
            </a:fld>
            <a:endParaRPr lang="es-ES"/>
          </a:p>
        </p:txBody>
      </p:sp>
      <p:sp>
        <p:nvSpPr>
          <p:cNvPr id="4" name="3 Marcador de imagen de diapositiva"/>
          <p:cNvSpPr>
            <a:spLocks noGrp="1" noRot="1" noChangeAspect="1"/>
          </p:cNvSpPr>
          <p:nvPr>
            <p:ph type="sldImg" idx="2"/>
          </p:nvPr>
        </p:nvSpPr>
        <p:spPr>
          <a:xfrm>
            <a:off x="612775" y="685800"/>
            <a:ext cx="56324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02C10E-8493-4431-8E18-55065AB3A7E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612775" y="685800"/>
            <a:ext cx="563245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612775" y="685800"/>
            <a:ext cx="5632450"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A7172C4-20C6-49D6-840B-3108BACD3DFD}" type="slidenum">
              <a:rPr lang="es-ES" smtClean="0"/>
              <a:pPr/>
              <a:t>17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6" y="2130427"/>
            <a:ext cx="9579214"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886200"/>
            <a:ext cx="788876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09/03/2018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09/03/2018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406902"/>
            <a:ext cx="9579214"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2906713"/>
            <a:ext cx="9579214"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5FAA04D-9395-4D56-A71F-8C58ACA34194}" type="datetimeFigureOut">
              <a:rPr lang="es-ES" smtClean="0"/>
              <a:pPr/>
              <a:t>09/03/2018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4" y="1600202"/>
            <a:ext cx="497743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600202"/>
            <a:ext cx="497743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5FAA04D-9395-4D56-A71F-8C58ACA34194}" type="datetimeFigureOut">
              <a:rPr lang="es-ES" smtClean="0"/>
              <a:pPr/>
              <a:t>09/03/2018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3" y="1535113"/>
            <a:ext cx="497939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3" y="2174875"/>
            <a:ext cx="497939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3" y="1535113"/>
            <a:ext cx="498134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3" y="2174875"/>
            <a:ext cx="498134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5FAA04D-9395-4D56-A71F-8C58ACA34194}" type="datetimeFigureOut">
              <a:rPr lang="es-ES" smtClean="0"/>
              <a:pPr/>
              <a:t>09/03/2018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5FAA04D-9395-4D56-A71F-8C58ACA34194}" type="datetimeFigureOut">
              <a:rPr lang="es-ES" smtClean="0"/>
              <a:pPr/>
              <a:t>09/03/2018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5FAA04D-9395-4D56-A71F-8C58ACA34194}" type="datetimeFigureOut">
              <a:rPr lang="es-ES" smtClean="0"/>
              <a:pPr/>
              <a:t>09/03/2018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4" y="273050"/>
            <a:ext cx="370764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26" y="273052"/>
            <a:ext cx="630005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4" y="1435102"/>
            <a:ext cx="370764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09/03/2018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2" y="4800600"/>
            <a:ext cx="676179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2" y="612775"/>
            <a:ext cx="676179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2" y="5367338"/>
            <a:ext cx="676179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09/03/2018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09/03/2018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05" y="274640"/>
            <a:ext cx="2535674"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3" y="274640"/>
            <a:ext cx="7419195"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09/03/2018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130428"/>
            <a:ext cx="9579214"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886200"/>
            <a:ext cx="788876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8AE7FA"/>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274638"/>
            <a:ext cx="10142697"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600202"/>
            <a:ext cx="10142697"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84" y="6356352"/>
            <a:ext cx="262958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AA04D-9395-4D56-A71F-8C58ACA34194}" type="datetimeFigureOut">
              <a:rPr lang="es-ES" smtClean="0"/>
              <a:pPr/>
              <a:t>09/03/2018</a:t>
            </a:fld>
            <a:endParaRPr lang="es-ES"/>
          </a:p>
        </p:txBody>
      </p:sp>
      <p:sp>
        <p:nvSpPr>
          <p:cNvPr id="5" name="4 Marcador de pie de página"/>
          <p:cNvSpPr>
            <a:spLocks noGrp="1"/>
          </p:cNvSpPr>
          <p:nvPr>
            <p:ph type="ftr" sz="quarter" idx="3"/>
          </p:nvPr>
        </p:nvSpPr>
        <p:spPr>
          <a:xfrm>
            <a:off x="3850470" y="6356352"/>
            <a:ext cx="356872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1" y="6356352"/>
            <a:ext cx="26295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425A88-957C-4A9C-9FC1-D0176185CF6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245225"/>
            <a:ext cx="262958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51.jpeg"/><Relationship Id="rId4" Type="http://schemas.openxmlformats.org/officeDocument/2006/relationships/image" Target="../media/image3.gif"/></Relationships>
</file>

<file path=ppt/slides/_rels/slide49.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5">
                <a:shade val="45000"/>
                <a:satMod val="135000"/>
              </a:schemeClr>
              <a:prstClr val="white"/>
            </a:duotone>
            <a:lum bright="60000" contrast="83000"/>
          </a:blip>
          <a:srcRect/>
          <a:stretch>
            <a:fillRect/>
          </a:stretch>
        </p:blipFill>
        <p:spPr bwMode="auto">
          <a:xfrm>
            <a:off x="0" y="0"/>
            <a:ext cx="11269663"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576233" y="764704"/>
            <a:ext cx="1263924"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11269663"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11269663"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85956" y="3385957"/>
            <a:ext cx="6858000" cy="86088"/>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7797619" y="3385957"/>
            <a:ext cx="6858000" cy="86088"/>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309991" y="5661248"/>
            <a:ext cx="979629" cy="836488"/>
          </a:xfrm>
          <a:prstGeom prst="rect">
            <a:avLst/>
          </a:prstGeom>
          <a:noFill/>
          <a:ln w="38100">
            <a:solidFill>
              <a:srgbClr val="1CDEF8"/>
            </a:solidFill>
            <a:miter lim="800000"/>
            <a:headEnd/>
            <a:tailEnd/>
          </a:ln>
        </p:spPr>
      </p:pic>
      <p:sp>
        <p:nvSpPr>
          <p:cNvPr id="15" name="14 Rectángulo"/>
          <p:cNvSpPr/>
          <p:nvPr/>
        </p:nvSpPr>
        <p:spPr>
          <a:xfrm>
            <a:off x="691221" y="6000769"/>
            <a:ext cx="3785928"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221242" y="188640"/>
            <a:ext cx="962617" cy="1066800"/>
          </a:xfrm>
          <a:prstGeom prst="rect">
            <a:avLst/>
          </a:prstGeom>
          <a:noFill/>
          <a:ln w="9525">
            <a:noFill/>
            <a:miter lim="800000"/>
            <a:headEnd/>
            <a:tailEnd/>
          </a:ln>
        </p:spPr>
      </p:pic>
      <p:sp>
        <p:nvSpPr>
          <p:cNvPr id="12" name="11 Rectángulo"/>
          <p:cNvSpPr/>
          <p:nvPr/>
        </p:nvSpPr>
        <p:spPr>
          <a:xfrm>
            <a:off x="1818695" y="1844826"/>
            <a:ext cx="8304316"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463706" y="1556792"/>
            <a:ext cx="8488836" cy="3785652"/>
          </a:xfrm>
          <a:prstGeom prst="rect">
            <a:avLst/>
          </a:prstGeom>
        </p:spPr>
        <p:txBody>
          <a:bodyPr wrap="square">
            <a:spAutoFit/>
          </a:bodyPr>
          <a:lstStyle/>
          <a:p>
            <a:pPr algn="ctr"/>
            <a:r>
              <a:rPr lang="es-ES" sz="80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oper Black" pitchFamily="18" charset="0"/>
              </a:rPr>
              <a:t>PATINAJE</a:t>
            </a:r>
          </a:p>
          <a:p>
            <a:pPr algn="ctr"/>
            <a:r>
              <a:rPr lang="es-ES" sz="80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oper Black" pitchFamily="18" charset="0"/>
              </a:rPr>
              <a:t>EN LOS</a:t>
            </a:r>
          </a:p>
          <a:p>
            <a:pPr algn="ctr"/>
            <a:r>
              <a:rPr lang="es-ES" sz="8000" b="1" i="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oper Black" pitchFamily="18" charset="0"/>
              </a:rPr>
              <a:t>CANALES</a:t>
            </a:r>
          </a:p>
        </p:txBody>
      </p:sp>
      <p:sp>
        <p:nvSpPr>
          <p:cNvPr id="14" name="13 CuadroTexto"/>
          <p:cNvSpPr txBox="1"/>
          <p:nvPr/>
        </p:nvSpPr>
        <p:spPr>
          <a:xfrm>
            <a:off x="1286212"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2000">
    <p:blinds dir="vert"/>
    <p:sndAc>
      <p:stSnd loop="1">
        <p:snd r:embed="rId3" name="(x) musica francesa - tea for tw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par>
                          <p:cTn id="18" fill="hold">
                            <p:stCondLst>
                              <p:cond delay="6000"/>
                            </p:stCondLst>
                            <p:childTnLst>
                              <p:par>
                                <p:cTn id="19" presetID="17" presetClass="entr" presetSubtype="10" fill="hold" nodeType="afterEffect">
                                  <p:stCondLst>
                                    <p:cond delay="0"/>
                                  </p:stCondLst>
                                  <p:childTnLst>
                                    <p:set>
                                      <p:cBhvr>
                                        <p:cTn id="20" dur="1" fill="hold">
                                          <p:stCondLst>
                                            <p:cond delay="0"/>
                                          </p:stCondLst>
                                        </p:cTn>
                                        <p:tgtEl>
                                          <p:spTgt spid="16">
                                            <p:txEl>
                                              <p:pRg st="2" end="2"/>
                                            </p:txEl>
                                          </p:spTgt>
                                        </p:tgtEl>
                                        <p:attrNameLst>
                                          <p:attrName>style.visibility</p:attrName>
                                        </p:attrNameLst>
                                      </p:cBhvr>
                                      <p:to>
                                        <p:strVal val="visible"/>
                                      </p:to>
                                    </p:set>
                                    <p:anim calcmode="lin" valueType="num">
                                      <p:cBhvr>
                                        <p:cTn id="21" dur="3000" fill="hold"/>
                                        <p:tgtEl>
                                          <p:spTgt spid="16">
                                            <p:txEl>
                                              <p:pRg st="2" end="2"/>
                                            </p:txEl>
                                          </p:spTgt>
                                        </p:tgtEl>
                                        <p:attrNameLst>
                                          <p:attrName>ppt_w</p:attrName>
                                        </p:attrNameLst>
                                      </p:cBhvr>
                                      <p:tavLst>
                                        <p:tav tm="0">
                                          <p:val>
                                            <p:fltVal val="0"/>
                                          </p:val>
                                        </p:tav>
                                        <p:tav tm="100000">
                                          <p:val>
                                            <p:strVal val="#ppt_w"/>
                                          </p:val>
                                        </p:tav>
                                      </p:tavLst>
                                    </p:anim>
                                    <p:anim calcmode="lin" valueType="num">
                                      <p:cBhvr>
                                        <p:cTn id="22" dur="3000" fill="hold"/>
                                        <p:tgtEl>
                                          <p:spTgt spid="16">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Jose Luis\Desktop\6920c24d322b74661f55f97e8b95ae15.jpg"/>
          <p:cNvPicPr>
            <a:picLocks noChangeAspect="1" noChangeArrowheads="1"/>
          </p:cNvPicPr>
          <p:nvPr/>
        </p:nvPicPr>
        <p:blipFill>
          <a:blip r:embed="rId2">
            <a:duotone>
              <a:schemeClr val="accent5">
                <a:shade val="45000"/>
                <a:satMod val="135000"/>
              </a:schemeClr>
              <a:prstClr val="white"/>
            </a:duotone>
            <a:lum bright="-3000"/>
          </a:blip>
          <a:srcRect/>
          <a:stretch>
            <a:fillRect/>
          </a:stretch>
        </p:blipFill>
        <p:spPr bwMode="auto">
          <a:xfrm>
            <a:off x="0" y="0"/>
            <a:ext cx="11269663" cy="6858000"/>
          </a:xfrm>
          <a:prstGeom prst="rect">
            <a:avLst/>
          </a:prstGeom>
          <a:noFill/>
        </p:spPr>
      </p:pic>
      <p:sp>
        <p:nvSpPr>
          <p:cNvPr id="2" name="1 Rectángulo"/>
          <p:cNvSpPr/>
          <p:nvPr/>
        </p:nvSpPr>
        <p:spPr>
          <a:xfrm>
            <a:off x="2201083" y="1714488"/>
            <a:ext cx="7346091" cy="3170099"/>
          </a:xfrm>
          <a:prstGeom prst="rect">
            <a:avLst/>
          </a:prstGeom>
        </p:spPr>
        <p:txBody>
          <a:bodyPr wrap="square">
            <a:spAutoFit/>
          </a:bodyPr>
          <a:lstStyle/>
          <a:p>
            <a:pPr algn="ctr" fontAlgn="base"/>
            <a:r>
              <a:rPr lang="es-ES" sz="4000" b="1" i="1" dirty="0">
                <a:effectLst>
                  <a:glow rad="228600">
                    <a:schemeClr val="accent5">
                      <a:satMod val="175000"/>
                      <a:alpha val="40000"/>
                    </a:schemeClr>
                  </a:glow>
                </a:effectLst>
              </a:rPr>
              <a:t>Patinaje sobre hielo (natural) en </a:t>
            </a:r>
            <a:r>
              <a:rPr lang="es-ES" sz="4000" b="1" i="1" dirty="0" smtClean="0">
                <a:effectLst>
                  <a:glow rad="228600">
                    <a:schemeClr val="accent5">
                      <a:satMod val="175000"/>
                      <a:alpha val="40000"/>
                    </a:schemeClr>
                  </a:glow>
                </a:effectLst>
              </a:rPr>
              <a:t>Ámsterdam.</a:t>
            </a:r>
            <a:endParaRPr lang="es-ES" sz="4000" b="1" i="1" dirty="0">
              <a:effectLst>
                <a:glow rad="228600">
                  <a:schemeClr val="accent5">
                    <a:satMod val="175000"/>
                    <a:alpha val="40000"/>
                  </a:schemeClr>
                </a:glow>
              </a:effectLst>
            </a:endParaRPr>
          </a:p>
          <a:p>
            <a:pPr algn="ctr" fontAlgn="base"/>
            <a:r>
              <a:rPr lang="es-ES" sz="4000" b="1" i="1" dirty="0">
                <a:effectLst>
                  <a:glow rad="228600">
                    <a:schemeClr val="accent5">
                      <a:satMod val="175000"/>
                      <a:alpha val="40000"/>
                    </a:schemeClr>
                  </a:glow>
                </a:effectLst>
              </a:rPr>
              <a:t>Las bajas temperaturas han lanzado a los holandeses a patinar por los famosos </a:t>
            </a:r>
            <a:r>
              <a:rPr lang="es-ES" sz="4000" b="1" i="1" dirty="0" smtClean="0">
                <a:effectLst>
                  <a:glow rad="228600">
                    <a:schemeClr val="accent5">
                      <a:satMod val="175000"/>
                      <a:alpha val="40000"/>
                    </a:schemeClr>
                  </a:glow>
                </a:effectLst>
              </a:rPr>
              <a:t>canales.</a:t>
            </a:r>
            <a:endParaRPr lang="es-ES" sz="4000" b="1" i="1" dirty="0">
              <a:effectLst>
                <a:glow rad="228600">
                  <a:schemeClr val="accent5">
                    <a:satMod val="175000"/>
                    <a:alpha val="40000"/>
                  </a:schemeClr>
                </a:glow>
              </a:effectLst>
            </a:endParaRPr>
          </a:p>
        </p:txBody>
      </p:sp>
    </p:spTree>
  </p:cSld>
  <p:clrMapOvr>
    <a:masterClrMapping/>
  </p:clrMapOvr>
  <p:transition spd="slow" advTm="12000">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Jose Luis\Desktop\canal-helado-de-amsterdam-45663629.jpg"/>
          <p:cNvPicPr>
            <a:picLocks noChangeAspect="1" noChangeArrowheads="1"/>
          </p:cNvPicPr>
          <p:nvPr/>
        </p:nvPicPr>
        <p:blipFill>
          <a:blip r:embed="rId2"/>
          <a:srcRect/>
          <a:stretch>
            <a:fillRect/>
          </a:stretch>
        </p:blipFill>
        <p:spPr bwMode="auto">
          <a:xfrm>
            <a:off x="-1" y="2"/>
            <a:ext cx="11269664" cy="6966699"/>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8cbcdbe6d1dd9298ce1930941b29df2a.jpg"/>
          <p:cNvPicPr>
            <a:picLocks noChangeAspect="1" noChangeArrowheads="1"/>
          </p:cNvPicPr>
          <p:nvPr/>
        </p:nvPicPr>
        <p:blipFill>
          <a:blip r:embed="rId2"/>
          <a:srcRect/>
          <a:stretch>
            <a:fillRect/>
          </a:stretch>
        </p:blipFill>
        <p:spPr bwMode="auto">
          <a:xfrm>
            <a:off x="0" y="0"/>
            <a:ext cx="11269663"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42000" contrast="88000"/>
          </a:blip>
          <a:srcRect/>
          <a:stretch>
            <a:fillRect/>
          </a:stretch>
        </p:blipFill>
        <p:spPr bwMode="auto">
          <a:xfrm>
            <a:off x="0" y="0"/>
            <a:ext cx="11269663" cy="6910100"/>
          </a:xfrm>
          <a:prstGeom prst="rect">
            <a:avLst/>
          </a:prstGeom>
          <a:noFill/>
          <a:ln w="9525">
            <a:noFill/>
            <a:miter lim="800000"/>
            <a:headEnd/>
            <a:tailEnd/>
          </a:ln>
        </p:spPr>
      </p:pic>
      <p:sp>
        <p:nvSpPr>
          <p:cNvPr id="2" name="1 Rectángulo"/>
          <p:cNvSpPr/>
          <p:nvPr/>
        </p:nvSpPr>
        <p:spPr>
          <a:xfrm>
            <a:off x="6206335" y="1857364"/>
            <a:ext cx="4499922" cy="4154984"/>
          </a:xfrm>
          <a:prstGeom prst="rect">
            <a:avLst/>
          </a:prstGeom>
        </p:spPr>
        <p:txBody>
          <a:bodyPr wrap="square">
            <a:spAutoFit/>
          </a:bodyPr>
          <a:lstStyle/>
          <a:p>
            <a:pPr algn="ctr"/>
            <a:r>
              <a:rPr lang="es-ES" sz="2400" b="1" i="1" dirty="0" smtClean="0">
                <a:effectLst>
                  <a:glow rad="228600">
                    <a:schemeClr val="accent5">
                      <a:satMod val="175000"/>
                      <a:alpha val="40000"/>
                    </a:schemeClr>
                  </a:glow>
                </a:effectLst>
              </a:rPr>
              <a:t>Los canales de </a:t>
            </a:r>
            <a:r>
              <a:rPr lang="es-ES" sz="2400" b="1" i="1" dirty="0" err="1" smtClean="0">
                <a:effectLst>
                  <a:glow rad="228600">
                    <a:schemeClr val="accent5">
                      <a:satMod val="175000"/>
                      <a:alpha val="40000"/>
                    </a:schemeClr>
                  </a:glow>
                </a:effectLst>
              </a:rPr>
              <a:t>Amsterdam</a:t>
            </a:r>
            <a:r>
              <a:rPr lang="es-ES" sz="2400" b="1" i="1" dirty="0" smtClean="0">
                <a:effectLst>
                  <a:glow rad="228600">
                    <a:schemeClr val="accent5">
                      <a:satMod val="175000"/>
                      <a:alpha val="40000"/>
                    </a:schemeClr>
                  </a:glow>
                </a:effectLst>
              </a:rPr>
              <a:t>, convertidos en pistas de patinaje</a:t>
            </a:r>
          </a:p>
          <a:p>
            <a:pPr algn="ctr"/>
            <a:r>
              <a:rPr lang="es-ES" sz="2400" b="1" i="1" dirty="0">
                <a:effectLst>
                  <a:glow rad="228600">
                    <a:schemeClr val="accent5">
                      <a:satMod val="175000"/>
                      <a:alpha val="40000"/>
                    </a:schemeClr>
                  </a:glow>
                </a:effectLst>
              </a:rPr>
              <a:t>El frío siberiano que ha afectado durante las últimas semanas a buena parte de Europa ha dejado peculiares estampas en algunos países. En </a:t>
            </a:r>
            <a:r>
              <a:rPr lang="es-ES" sz="2400" b="1" i="1" dirty="0" err="1">
                <a:effectLst>
                  <a:glow rad="228600">
                    <a:schemeClr val="accent5">
                      <a:satMod val="175000"/>
                      <a:alpha val="40000"/>
                    </a:schemeClr>
                  </a:glow>
                </a:effectLst>
              </a:rPr>
              <a:t>Amsterdam</a:t>
            </a:r>
            <a:r>
              <a:rPr lang="es-ES" sz="2400" b="1" i="1" dirty="0">
                <a:effectLst>
                  <a:glow rad="228600">
                    <a:schemeClr val="accent5">
                      <a:satMod val="175000"/>
                      <a:alpha val="40000"/>
                    </a:schemeClr>
                  </a:glow>
                </a:effectLst>
              </a:rPr>
              <a:t>, por ejemplo, han sido muchas las familias las que se han lanzado a patinar sobre el agua de sus canales totalmente congelados.</a:t>
            </a:r>
          </a:p>
        </p:txBody>
      </p:sp>
      <p:pic>
        <p:nvPicPr>
          <p:cNvPr id="5" name="Picture 2" descr="C:\Users\Jose Luis\Desktop\Holanda2.png"/>
          <p:cNvPicPr>
            <a:picLocks noChangeAspect="1" noChangeArrowheads="1"/>
          </p:cNvPicPr>
          <p:nvPr/>
        </p:nvPicPr>
        <p:blipFill>
          <a:blip r:embed="rId3"/>
          <a:srcRect/>
          <a:stretch>
            <a:fillRect/>
          </a:stretch>
        </p:blipFill>
        <p:spPr bwMode="auto">
          <a:xfrm>
            <a:off x="348419" y="-465453"/>
            <a:ext cx="5286412" cy="7537791"/>
          </a:xfrm>
          <a:prstGeom prst="rect">
            <a:avLst/>
          </a:prstGeom>
          <a:noFill/>
          <a:effectLst>
            <a:softEdge rad="635000"/>
          </a:effectLst>
        </p:spPr>
      </p:pic>
    </p:spTree>
  </p:cSld>
  <p:clrMapOvr>
    <a:masterClrMapping/>
  </p:clrMapOvr>
  <p:transition spd="slow" advTm="2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Jose Luis\Desktop\1520103575_489965_1520103713_album_normal.jpg"/>
          <p:cNvPicPr>
            <a:picLocks noChangeAspect="1" noChangeArrowheads="1"/>
          </p:cNvPicPr>
          <p:nvPr/>
        </p:nvPicPr>
        <p:blipFill>
          <a:blip r:embed="rId2"/>
          <a:srcRect/>
          <a:stretch>
            <a:fillRect/>
          </a:stretch>
        </p:blipFill>
        <p:spPr bwMode="auto">
          <a:xfrm>
            <a:off x="0" y="0"/>
            <a:ext cx="11269663"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42000" contrast="88000"/>
          </a:blip>
          <a:srcRect/>
          <a:stretch>
            <a:fillRect/>
          </a:stretch>
        </p:blipFill>
        <p:spPr bwMode="auto">
          <a:xfrm>
            <a:off x="0" y="0"/>
            <a:ext cx="11269663" cy="6910100"/>
          </a:xfrm>
          <a:prstGeom prst="rect">
            <a:avLst/>
          </a:prstGeom>
          <a:noFill/>
          <a:ln w="9525">
            <a:noFill/>
            <a:miter lim="800000"/>
            <a:headEnd/>
            <a:tailEnd/>
          </a:ln>
        </p:spPr>
      </p:pic>
      <p:sp>
        <p:nvSpPr>
          <p:cNvPr id="2" name="1 Rectángulo"/>
          <p:cNvSpPr/>
          <p:nvPr/>
        </p:nvSpPr>
        <p:spPr>
          <a:xfrm>
            <a:off x="1920055" y="1000108"/>
            <a:ext cx="7631984" cy="4893647"/>
          </a:xfrm>
          <a:prstGeom prst="rect">
            <a:avLst/>
          </a:prstGeom>
        </p:spPr>
        <p:txBody>
          <a:bodyPr wrap="square">
            <a:spAutoFit/>
          </a:bodyPr>
          <a:lstStyle/>
          <a:p>
            <a:pPr algn="ctr"/>
            <a:r>
              <a:rPr lang="es-ES" sz="2400" b="1" i="1" dirty="0">
                <a:effectLst>
                  <a:glow rad="228600">
                    <a:schemeClr val="accent5">
                      <a:satMod val="175000"/>
                      <a:alpha val="40000"/>
                    </a:schemeClr>
                  </a:glow>
                </a:effectLst>
              </a:rPr>
              <a:t>Con temperaturas de hasta 10 grados bajo cero y los canales de </a:t>
            </a:r>
            <a:r>
              <a:rPr lang="es-ES" sz="2400" b="1" i="1" dirty="0" smtClean="0">
                <a:effectLst>
                  <a:glow rad="228600">
                    <a:schemeClr val="accent5">
                      <a:satMod val="175000"/>
                      <a:alpha val="40000"/>
                    </a:schemeClr>
                  </a:glow>
                </a:effectLst>
              </a:rPr>
              <a:t>Ámsterdam helados</a:t>
            </a:r>
            <a:r>
              <a:rPr lang="es-ES" sz="2400" b="1" i="1" dirty="0">
                <a:effectLst>
                  <a:glow rad="228600">
                    <a:schemeClr val="accent5">
                      <a:satMod val="175000"/>
                      <a:alpha val="40000"/>
                    </a:schemeClr>
                  </a:glow>
                </a:effectLst>
              </a:rPr>
              <a:t>, las imágenes de holandeses de todas las edades patinando han dado la vuelta al mundo. Estas vías de agua navegables, llenas de barcos de paseo para turistas cuando hace menos frío, han sido ocupadas por los vecinos aprovechando el hielo natural. Es para la parte más querida, familiar e histórica de la capital, y el entusiasmo autóctono es similar al asombro del visitante extranjero. Los que no saben patinar, bajan y se hacen un </a:t>
            </a:r>
            <a:r>
              <a:rPr lang="es-ES" sz="2400" b="1" i="1" dirty="0" err="1">
                <a:effectLst>
                  <a:glow rad="228600">
                    <a:schemeClr val="accent5">
                      <a:satMod val="175000"/>
                      <a:alpha val="40000"/>
                    </a:schemeClr>
                  </a:glow>
                </a:effectLst>
              </a:rPr>
              <a:t>selfie</a:t>
            </a:r>
            <a:r>
              <a:rPr lang="es-ES" sz="2400" b="1" i="1" dirty="0">
                <a:effectLst>
                  <a:glow rad="228600">
                    <a:schemeClr val="accent5">
                      <a:satMod val="175000"/>
                      <a:alpha val="40000"/>
                    </a:schemeClr>
                  </a:glow>
                </a:effectLst>
              </a:rPr>
              <a:t>. Los principiantes sí llevan patines, pero empujan sillas sobre la superficie dura para no caerse. Igual que en las pinturas del Siglo de Oro, porque el método casero para aprender no ha cambiado.</a:t>
            </a:r>
            <a:r>
              <a:rPr lang="es-ES" sz="2400" b="1" i="1" dirty="0"/>
              <a:t> </a:t>
            </a:r>
          </a:p>
        </p:txBody>
      </p:sp>
    </p:spTree>
  </p:cSld>
  <p:clrMapOvr>
    <a:masterClrMapping/>
  </p:clrMapOvr>
  <p:transition spd="slow" advTm="2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article-2097292-119D165F000005DC-758_964x643.jpg"/>
          <p:cNvPicPr>
            <a:picLocks noChangeAspect="1" noChangeArrowheads="1"/>
          </p:cNvPicPr>
          <p:nvPr/>
        </p:nvPicPr>
        <p:blipFill>
          <a:blip r:embed="rId2"/>
          <a:srcRect/>
          <a:stretch>
            <a:fillRect/>
          </a:stretch>
        </p:blipFill>
        <p:spPr bwMode="auto">
          <a:xfrm>
            <a:off x="0" y="0"/>
            <a:ext cx="11269663"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39000" contrast="26000"/>
          </a:blip>
          <a:srcRect/>
          <a:stretch>
            <a:fillRect/>
          </a:stretch>
        </p:blipFill>
        <p:spPr bwMode="auto">
          <a:xfrm>
            <a:off x="0" y="0"/>
            <a:ext cx="11269663" cy="6877050"/>
          </a:xfrm>
          <a:prstGeom prst="rect">
            <a:avLst/>
          </a:prstGeom>
          <a:noFill/>
          <a:ln w="9525">
            <a:noFill/>
            <a:miter lim="800000"/>
            <a:headEnd/>
            <a:tailEnd/>
          </a:ln>
        </p:spPr>
      </p:pic>
      <p:pic>
        <p:nvPicPr>
          <p:cNvPr id="22531" name="Picture 3" descr="C:\Users\Jose Luis\Desktop\descarga (1).jpg"/>
          <p:cNvPicPr>
            <a:picLocks noChangeAspect="1" noChangeArrowheads="1"/>
          </p:cNvPicPr>
          <p:nvPr/>
        </p:nvPicPr>
        <p:blipFill>
          <a:blip r:embed="rId3"/>
          <a:srcRect/>
          <a:stretch>
            <a:fillRect/>
          </a:stretch>
        </p:blipFill>
        <p:spPr bwMode="auto">
          <a:xfrm>
            <a:off x="1562865" y="428604"/>
            <a:ext cx="8135161" cy="4908079"/>
          </a:xfrm>
          <a:prstGeom prst="rect">
            <a:avLst/>
          </a:prstGeom>
          <a:noFill/>
        </p:spPr>
      </p:pic>
      <p:sp>
        <p:nvSpPr>
          <p:cNvPr id="3" name="2 Rectángulo"/>
          <p:cNvSpPr/>
          <p:nvPr/>
        </p:nvSpPr>
        <p:spPr>
          <a:xfrm>
            <a:off x="1634303" y="5380672"/>
            <a:ext cx="7889116" cy="1200329"/>
          </a:xfrm>
          <a:prstGeom prst="rect">
            <a:avLst/>
          </a:prstGeom>
        </p:spPr>
        <p:txBody>
          <a:bodyPr wrap="square">
            <a:spAutoFit/>
          </a:bodyPr>
          <a:lstStyle/>
          <a:p>
            <a:pPr algn="ctr"/>
            <a:r>
              <a:rPr lang="es-ES" b="1" dirty="0" smtClean="0"/>
              <a:t>Lo que no se ve en las fotos es la tensión de los días anteriores a la helada que permitirá patinar. Los meteorólogos informan al minuto de los frentes fríos, los expertos miden el grosor del hielo y los Ayuntamientos advierten a la ciudadanía de los lugares seguros. En Utrecht también han patinado en los canales.</a:t>
            </a:r>
            <a:endParaRPr lang="es-ES" b="1" dirty="0"/>
          </a:p>
        </p:txBody>
      </p:sp>
    </p:spTree>
  </p:cSld>
  <p:clrMapOvr>
    <a:masterClrMapping/>
  </p:clrMapOvr>
  <p:transition spd="slow" advTm="2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patinar-amsterdam.jpg"/>
          <p:cNvPicPr>
            <a:picLocks noChangeAspect="1" noChangeArrowheads="1"/>
          </p:cNvPicPr>
          <p:nvPr/>
        </p:nvPicPr>
        <p:blipFill>
          <a:blip r:embed="rId2"/>
          <a:srcRect/>
          <a:stretch>
            <a:fillRect/>
          </a:stretch>
        </p:blipFill>
        <p:spPr bwMode="auto">
          <a:xfrm>
            <a:off x="0" y="0"/>
            <a:ext cx="11333607" cy="6858000"/>
          </a:xfrm>
          <a:prstGeom prst="rect">
            <a:avLst/>
          </a:prstGeom>
          <a:noFill/>
        </p:spPr>
      </p:pic>
    </p:spTree>
  </p:cSld>
  <p:clrMapOvr>
    <a:masterClrMapping/>
  </p:clrMapOvr>
  <p:transition spd="slow" advTm="16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2" descr="Amsterdam Winter 2012 Frozen Canals, cafe bar on ice"/>
          <p:cNvSpPr>
            <a:spLocks noChangeAspect="1" noChangeArrowheads="1"/>
          </p:cNvSpPr>
          <p:nvPr/>
        </p:nvSpPr>
        <p:spPr bwMode="auto">
          <a:xfrm>
            <a:off x="191741" y="-144463"/>
            <a:ext cx="375655"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7411" name="Picture 3" descr="C:\Users\Jose Luis\Desktop\407ea13400375fa587569063fe41641b.jpg"/>
          <p:cNvPicPr>
            <a:picLocks noChangeAspect="1" noChangeArrowheads="1"/>
          </p:cNvPicPr>
          <p:nvPr/>
        </p:nvPicPr>
        <p:blipFill>
          <a:blip r:embed="rId2"/>
          <a:srcRect b="6796"/>
          <a:stretch>
            <a:fillRect/>
          </a:stretch>
        </p:blipFill>
        <p:spPr bwMode="auto">
          <a:xfrm>
            <a:off x="1" y="0"/>
            <a:ext cx="11388030"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5">
                <a:shade val="45000"/>
                <a:satMod val="135000"/>
              </a:schemeClr>
              <a:prstClr val="white"/>
            </a:duotone>
            <a:lum bright="42000" contrast="88000"/>
          </a:blip>
          <a:srcRect/>
          <a:stretch>
            <a:fillRect/>
          </a:stretch>
        </p:blipFill>
        <p:spPr bwMode="auto">
          <a:xfrm>
            <a:off x="0" y="0"/>
            <a:ext cx="11269663" cy="6910100"/>
          </a:xfrm>
          <a:prstGeom prst="rect">
            <a:avLst/>
          </a:prstGeom>
          <a:noFill/>
          <a:ln w="9525">
            <a:noFill/>
            <a:miter lim="800000"/>
            <a:headEnd/>
            <a:tailEnd/>
          </a:ln>
        </p:spPr>
      </p:pic>
      <p:sp>
        <p:nvSpPr>
          <p:cNvPr id="2" name="1 Rectángulo"/>
          <p:cNvSpPr/>
          <p:nvPr/>
        </p:nvSpPr>
        <p:spPr>
          <a:xfrm>
            <a:off x="2134369" y="1357298"/>
            <a:ext cx="7191759" cy="4524315"/>
          </a:xfrm>
          <a:prstGeom prst="rect">
            <a:avLst/>
          </a:prstGeom>
        </p:spPr>
        <p:txBody>
          <a:bodyPr wrap="square">
            <a:spAutoFit/>
          </a:bodyPr>
          <a:lstStyle/>
          <a:p>
            <a:pPr algn="ctr"/>
            <a:r>
              <a:rPr lang="es-ES" sz="2400" b="1" i="1" dirty="0">
                <a:effectLst>
                  <a:glow rad="228600">
                    <a:schemeClr val="accent5">
                      <a:satMod val="175000"/>
                      <a:alpha val="40000"/>
                    </a:schemeClr>
                  </a:glow>
                </a:effectLst>
              </a:rPr>
              <a:t>En La Haya, donde no hay tantos, el estanque del parque de </a:t>
            </a:r>
            <a:r>
              <a:rPr lang="es-ES" sz="2400" b="1" i="1" dirty="0" err="1">
                <a:effectLst>
                  <a:glow rad="228600">
                    <a:schemeClr val="accent5">
                      <a:satMod val="175000"/>
                      <a:alpha val="40000"/>
                    </a:schemeClr>
                  </a:glow>
                </a:effectLst>
              </a:rPr>
              <a:t>Clingendael</a:t>
            </a:r>
            <a:r>
              <a:rPr lang="es-ES" sz="2400" b="1" i="1" dirty="0">
                <a:effectLst>
                  <a:glow rad="228600">
                    <a:schemeClr val="accent5">
                      <a:satMod val="175000"/>
                      <a:alpha val="40000"/>
                    </a:schemeClr>
                  </a:glow>
                </a:effectLst>
              </a:rPr>
              <a:t>, el mayor de la ciudad, ha servido de pista. No se puede calcular la gente que se ha lanzado a patinar, pero también lo han hecho por rutas naturales en el campo. Ha habido algún accidente, como el de un anciano de 75 años que falleció en el hospital tras haber sido sacado del agua helada. Un niño ha acabado en el hospital y ha habido numerosas caídas. En todos los casos, lo peor ha sido la temperatura del agua. Ahora que el tiempo mejora, las autoridades locales avisan a los patinadores de que el hielo cede con más facilidad y hay que tener cuidado.</a:t>
            </a:r>
          </a:p>
        </p:txBody>
      </p:sp>
    </p:spTree>
  </p:cSld>
  <p:clrMapOvr>
    <a:masterClrMapping/>
  </p:clrMapOvr>
  <p:transition spd="slow" advTm="3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Picture 1" descr="C:\Users\Jose Luis\Desktop\1520101901_504171_1520102020_noticia_normal_recorte1.jpg"/>
          <p:cNvPicPr>
            <a:picLocks noChangeAspect="1" noChangeArrowheads="1"/>
          </p:cNvPicPr>
          <p:nvPr/>
        </p:nvPicPr>
        <p:blipFill>
          <a:blip r:embed="rId2"/>
          <a:srcRect/>
          <a:stretch>
            <a:fillRect/>
          </a:stretch>
        </p:blipFill>
        <p:spPr bwMode="auto">
          <a:xfrm>
            <a:off x="0" y="0"/>
            <a:ext cx="11269663"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39000" contrast="26000"/>
          </a:blip>
          <a:srcRect/>
          <a:stretch>
            <a:fillRect/>
          </a:stretch>
        </p:blipFill>
        <p:spPr bwMode="auto">
          <a:xfrm>
            <a:off x="0" y="0"/>
            <a:ext cx="11269663" cy="6877050"/>
          </a:xfrm>
          <a:prstGeom prst="rect">
            <a:avLst/>
          </a:prstGeom>
          <a:noFill/>
          <a:ln w="9525">
            <a:noFill/>
            <a:miter lim="800000"/>
            <a:headEnd/>
            <a:tailEnd/>
          </a:ln>
        </p:spPr>
      </p:pic>
      <p:pic>
        <p:nvPicPr>
          <p:cNvPr id="21506" name="Picture 2" descr="C:\Users\Jose Luis\Desktop\patinaje-de-hielo-en-los-canales-en-amsterdam-35023275.jpg"/>
          <p:cNvPicPr>
            <a:picLocks noChangeAspect="1" noChangeArrowheads="1"/>
          </p:cNvPicPr>
          <p:nvPr/>
        </p:nvPicPr>
        <p:blipFill>
          <a:blip r:embed="rId3"/>
          <a:srcRect/>
          <a:stretch>
            <a:fillRect/>
          </a:stretch>
        </p:blipFill>
        <p:spPr bwMode="auto">
          <a:xfrm>
            <a:off x="1634303" y="500042"/>
            <a:ext cx="7598520" cy="5001490"/>
          </a:xfrm>
          <a:prstGeom prst="rect">
            <a:avLst/>
          </a:prstGeom>
          <a:noFill/>
        </p:spPr>
      </p:pic>
      <p:sp>
        <p:nvSpPr>
          <p:cNvPr id="3" name="2 Rectángulo"/>
          <p:cNvSpPr/>
          <p:nvPr/>
        </p:nvSpPr>
        <p:spPr>
          <a:xfrm>
            <a:off x="1562865" y="5903893"/>
            <a:ext cx="8286808" cy="923330"/>
          </a:xfrm>
          <a:prstGeom prst="rect">
            <a:avLst/>
          </a:prstGeom>
        </p:spPr>
        <p:txBody>
          <a:bodyPr wrap="square">
            <a:spAutoFit/>
          </a:bodyPr>
          <a:lstStyle/>
          <a:p>
            <a:pPr algn="ctr"/>
            <a:r>
              <a:rPr lang="es-ES" b="1" dirty="0"/>
              <a:t>Los que no saben patinar, bajan y se hacen un </a:t>
            </a:r>
            <a:r>
              <a:rPr lang="es-ES" b="1" dirty="0" err="1"/>
              <a:t>selfie</a:t>
            </a:r>
            <a:r>
              <a:rPr lang="es-ES" b="1" dirty="0"/>
              <a:t>. Los principiantes sí llevan patines, pero empujan sillas sobre la superficie dura para no caerse. Igual que en las pinturas del Siglo de Oro, porque el método casero para aprender no ha cambiado</a:t>
            </a:r>
          </a:p>
        </p:txBody>
      </p:sp>
    </p:spTree>
  </p:cSld>
  <p:clrMapOvr>
    <a:masterClrMapping/>
  </p:clrMapOvr>
  <p:transition spd="slow" advTm="1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75"/>
                                      </p:to>
                                    </p:set>
                                    <p:animEffect filter="image" prLst="opacity: 0.7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descarga.jpg"/>
          <p:cNvPicPr>
            <a:picLocks noChangeAspect="1" noChangeArrowheads="1"/>
          </p:cNvPicPr>
          <p:nvPr/>
        </p:nvPicPr>
        <p:blipFill>
          <a:blip r:embed="rId2"/>
          <a:srcRect/>
          <a:stretch>
            <a:fillRect/>
          </a:stretch>
        </p:blipFill>
        <p:spPr bwMode="auto">
          <a:xfrm>
            <a:off x="0" y="0"/>
            <a:ext cx="11269663" cy="7286652"/>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ose Luis\Desktop\2b3eda0913c28f0ac69ee29e69ef42bd.jpg"/>
          <p:cNvPicPr>
            <a:picLocks noChangeAspect="1" noChangeArrowheads="1"/>
          </p:cNvPicPr>
          <p:nvPr/>
        </p:nvPicPr>
        <p:blipFill>
          <a:blip r:embed="rId2"/>
          <a:srcRect/>
          <a:stretch>
            <a:fillRect/>
          </a:stretch>
        </p:blipFill>
        <p:spPr bwMode="auto">
          <a:xfrm>
            <a:off x="0" y="0"/>
            <a:ext cx="11269663"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descr="C:\Users\Jose Luis\Desktop\maxresdefault (1).jpg"/>
          <p:cNvPicPr>
            <a:picLocks noChangeAspect="1" noChangeArrowheads="1"/>
          </p:cNvPicPr>
          <p:nvPr/>
        </p:nvPicPr>
        <p:blipFill>
          <a:blip r:embed="rId3"/>
          <a:srcRect/>
          <a:stretch>
            <a:fillRect/>
          </a:stretch>
        </p:blipFill>
        <p:spPr bwMode="auto">
          <a:xfrm>
            <a:off x="0" y="0"/>
            <a:ext cx="11269663" cy="6858000"/>
          </a:xfrm>
          <a:prstGeom prst="rect">
            <a:avLst/>
          </a:prstGeom>
          <a:noFill/>
        </p:spPr>
      </p:pic>
      <p:sp>
        <p:nvSpPr>
          <p:cNvPr id="3" name="2 Rectángulo"/>
          <p:cNvSpPr/>
          <p:nvPr/>
        </p:nvSpPr>
        <p:spPr>
          <a:xfrm>
            <a:off x="1846337" y="5643578"/>
            <a:ext cx="7948411" cy="923330"/>
          </a:xfrm>
          <a:prstGeom prst="rect">
            <a:avLst/>
          </a:prstGeom>
        </p:spPr>
        <p:txBody>
          <a:bodyPr wrap="square">
            <a:spAutoFit/>
          </a:bodyPr>
          <a:lstStyle/>
          <a:p>
            <a:r>
              <a:rPr lang="es-ES" b="1" dirty="0"/>
              <a:t>Ha habido algún accidente, como el de un anciano de 75 años que ha sido sacado a tiempo del agua helada por unos jóvenes. Un niño ha acabado en el hospital y ha habido numerosas caídas.</a:t>
            </a:r>
          </a:p>
        </p:txBody>
      </p:sp>
    </p:spTree>
  </p:cSld>
  <p:clrMapOvr>
    <a:masterClrMapping/>
  </p:clrMapOvr>
  <p:transition spd="slow" advTm="14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2" cstate="print">
            <a:duotone>
              <a:schemeClr val="accent1">
                <a:shade val="45000"/>
                <a:satMod val="135000"/>
              </a:schemeClr>
              <a:prstClr val="white"/>
            </a:duotone>
            <a:lum bright="38000" contrast="88000"/>
          </a:blip>
          <a:srcRect/>
          <a:stretch>
            <a:fillRect/>
          </a:stretch>
        </p:blipFill>
        <p:spPr bwMode="auto">
          <a:xfrm>
            <a:off x="0" y="0"/>
            <a:ext cx="11269663" cy="6948488"/>
          </a:xfrm>
          <a:prstGeom prst="rect">
            <a:avLst/>
          </a:prstGeom>
          <a:noFill/>
          <a:ln w="9525">
            <a:noFill/>
            <a:miter lim="800000"/>
            <a:headEnd/>
            <a:tailEnd/>
          </a:ln>
        </p:spPr>
      </p:pic>
      <p:sp>
        <p:nvSpPr>
          <p:cNvPr id="7" name="6 Luna"/>
          <p:cNvSpPr/>
          <p:nvPr/>
        </p:nvSpPr>
        <p:spPr>
          <a:xfrm>
            <a:off x="665224" y="0"/>
            <a:ext cx="10604439" cy="6858000"/>
          </a:xfrm>
          <a:prstGeom prst="moon">
            <a:avLst>
              <a:gd name="adj" fmla="val 25324"/>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0" y="0"/>
            <a:ext cx="10338350" cy="6858000"/>
          </a:xfrm>
          <a:prstGeom prst="moon">
            <a:avLst>
              <a:gd name="adj" fmla="val 26900"/>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6" name="Picture 2" descr="C:\Users\Jose Luis\Desktop\images (2).jpg"/>
          <p:cNvPicPr>
            <a:picLocks noChangeAspect="1" noChangeArrowheads="1"/>
          </p:cNvPicPr>
          <p:nvPr/>
        </p:nvPicPr>
        <p:blipFill>
          <a:blip r:embed="rId3"/>
          <a:srcRect/>
          <a:stretch>
            <a:fillRect/>
          </a:stretch>
        </p:blipFill>
        <p:spPr bwMode="auto">
          <a:xfrm>
            <a:off x="1491428" y="1000108"/>
            <a:ext cx="8215370" cy="4990961"/>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4000" fill="hold"/>
                                        <p:tgtEl>
                                          <p:spTgt spid="7"/>
                                        </p:tgtEl>
                                        <p:attrNameLst>
                                          <p:attrName>r</p:attrName>
                                        </p:attrNameLst>
                                      </p:cBhvr>
                                    </p:animRot>
                                  </p:childTnLst>
                                </p:cTn>
                              </p:par>
                              <p:par>
                                <p:cTn id="7" presetID="8" presetClass="emph" presetSubtype="0" fill="hold" nodeType="withEffect">
                                  <p:stCondLst>
                                    <p:cond delay="0"/>
                                  </p:stCondLst>
                                  <p:childTnLst>
                                    <p:animRot by="-21600000">
                                      <p:cBhvr>
                                        <p:cTn id="8" dur="4000" fill="hold"/>
                                        <p:tgtEl>
                                          <p:spTgt spid="8"/>
                                        </p:tgtEl>
                                        <p:attrNameLst>
                                          <p:attrName>r</p:attrName>
                                        </p:attrNameLst>
                                      </p:cBhvr>
                                    </p:animRot>
                                  </p:childTnLst>
                                </p:cTn>
                              </p:par>
                            </p:childTnLst>
                          </p:cTn>
                        </p:par>
                        <p:par>
                          <p:cTn id="9" fill="hold">
                            <p:stCondLst>
                              <p:cond delay="4000"/>
                            </p:stCondLst>
                            <p:childTnLst>
                              <p:par>
                                <p:cTn id="10" presetID="2" presetClass="exit" presetSubtype="8" fill="hold" nodeType="afterEffect">
                                  <p:stCondLst>
                                    <p:cond delay="0"/>
                                  </p:stCondLst>
                                  <p:childTnLst>
                                    <p:anim calcmode="lin" valueType="num">
                                      <p:cBhvr additive="base">
                                        <p:cTn id="11" dur="4000"/>
                                        <p:tgtEl>
                                          <p:spTgt spid="7"/>
                                        </p:tgtEl>
                                        <p:attrNameLst>
                                          <p:attrName>ppt_x</p:attrName>
                                        </p:attrNameLst>
                                      </p:cBhvr>
                                      <p:tavLst>
                                        <p:tav tm="0">
                                          <p:val>
                                            <p:strVal val="ppt_x"/>
                                          </p:val>
                                        </p:tav>
                                        <p:tav tm="100000">
                                          <p:val>
                                            <p:strVal val="0-ppt_w/2"/>
                                          </p:val>
                                        </p:tav>
                                      </p:tavLst>
                                    </p:anim>
                                    <p:anim calcmode="lin" valueType="num">
                                      <p:cBhvr additive="base">
                                        <p:cTn id="12" dur="4000"/>
                                        <p:tgtEl>
                                          <p:spTgt spid="7"/>
                                        </p:tgtEl>
                                        <p:attrNameLst>
                                          <p:attrName>ppt_y</p:attrName>
                                        </p:attrNameLst>
                                      </p:cBhvr>
                                      <p:tavLst>
                                        <p:tav tm="0">
                                          <p:val>
                                            <p:strVal val="ppt_y"/>
                                          </p:val>
                                        </p:tav>
                                        <p:tav tm="100000">
                                          <p:val>
                                            <p:strVal val="ppt_y"/>
                                          </p:val>
                                        </p:tav>
                                      </p:tavLst>
                                    </p:anim>
                                    <p:set>
                                      <p:cBhvr>
                                        <p:cTn id="13" dur="1" fill="hold">
                                          <p:stCondLst>
                                            <p:cond delay="3999"/>
                                          </p:stCondLst>
                                        </p:cTn>
                                        <p:tgtEl>
                                          <p:spTgt spid="7"/>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childTnLst>
                                </p:cTn>
                              </p:par>
                              <p:par>
                                <p:cTn id="18" presetID="2" presetClass="exit" presetSubtype="2" fill="hold" nodeType="withEffect">
                                  <p:stCondLst>
                                    <p:cond delay="0"/>
                                  </p:stCondLst>
                                  <p:childTnLst>
                                    <p:anim calcmode="lin" valueType="num">
                                      <p:cBhvr additive="base">
                                        <p:cTn id="19" dur="4000"/>
                                        <p:tgtEl>
                                          <p:spTgt spid="8"/>
                                        </p:tgtEl>
                                        <p:attrNameLst>
                                          <p:attrName>ppt_x</p:attrName>
                                        </p:attrNameLst>
                                      </p:cBhvr>
                                      <p:tavLst>
                                        <p:tav tm="0">
                                          <p:val>
                                            <p:strVal val="ppt_x"/>
                                          </p:val>
                                        </p:tav>
                                        <p:tav tm="100000">
                                          <p:val>
                                            <p:strVal val="1+ppt_w/2"/>
                                          </p:val>
                                        </p:tav>
                                      </p:tavLst>
                                    </p:anim>
                                    <p:anim calcmode="lin" valueType="num">
                                      <p:cBhvr additive="base">
                                        <p:cTn id="20" dur="4000"/>
                                        <p:tgtEl>
                                          <p:spTgt spid="8"/>
                                        </p:tgtEl>
                                        <p:attrNameLst>
                                          <p:attrName>ppt_y</p:attrName>
                                        </p:attrNameLst>
                                      </p:cBhvr>
                                      <p:tavLst>
                                        <p:tav tm="0">
                                          <p:val>
                                            <p:strVal val="ppt_y"/>
                                          </p:val>
                                        </p:tav>
                                        <p:tav tm="100000">
                                          <p:val>
                                            <p:strVal val="ppt_y"/>
                                          </p:val>
                                        </p:tav>
                                      </p:tavLst>
                                    </p:anim>
                                    <p:set>
                                      <p:cBhvr>
                                        <p:cTn id="21" dur="1" fill="hold">
                                          <p:stCondLst>
                                            <p:cond delay="3999"/>
                                          </p:stCondLst>
                                        </p:cTn>
                                        <p:tgtEl>
                                          <p:spTgt spid="8"/>
                                        </p:tgtEl>
                                        <p:attrNameLst>
                                          <p:attrName>style.visibility</p:attrName>
                                        </p:attrNameLst>
                                      </p:cBhvr>
                                      <p:to>
                                        <p:strVal val="hidden"/>
                                      </p:to>
                                    </p:set>
                                  </p:childTnLst>
                                </p:cTn>
                              </p:par>
                            </p:childTnLst>
                          </p:cTn>
                        </p:par>
                        <p:par>
                          <p:cTn id="22" fill="hold">
                            <p:stCondLst>
                              <p:cond delay="8000"/>
                            </p:stCondLst>
                            <p:childTnLst>
                              <p:par>
                                <p:cTn id="23" presetID="9" presetClass="emph" presetSubtype="0" nodeType="afterEffect">
                                  <p:stCondLst>
                                    <p:cond delay="0"/>
                                  </p:stCondLst>
                                  <p:childTnLst>
                                    <p:set>
                                      <p:cBhvr rctx="PPT">
                                        <p:cTn id="24" dur="indefinite"/>
                                        <p:tgtEl>
                                          <p:spTgt spid="5"/>
                                        </p:tgtEl>
                                        <p:attrNameLst>
                                          <p:attrName>style.opacity</p:attrName>
                                        </p:attrNameLst>
                                      </p:cBhvr>
                                      <p:to>
                                        <p:strVal val="0.5"/>
                                      </p:to>
                                    </p:set>
                                    <p:animEffect filter="image" prLst="opacity: 0.5">
                                      <p:cBhvr rctx="IE">
                                        <p:cTn id="25" dur="indefinite"/>
                                        <p:tgtEl>
                                          <p:spTgt spid="5"/>
                                        </p:tgtEl>
                                      </p:cBhvr>
                                    </p:animEffect>
                                  </p:childTnLst>
                                </p:cTn>
                              </p:par>
                            </p:childTnLst>
                          </p:cTn>
                        </p:par>
                        <p:par>
                          <p:cTn id="26" fill="hold">
                            <p:stCondLst>
                              <p:cond delay="8000"/>
                            </p:stCondLst>
                            <p:childTnLst>
                              <p:par>
                                <p:cTn id="27" presetID="6" presetClass="exit" presetSubtype="32" fill="hold" nodeType="afterEffect">
                                  <p:stCondLst>
                                    <p:cond delay="0"/>
                                  </p:stCondLst>
                                  <p:childTnLst>
                                    <p:animEffect transition="out" filter="circle(out)">
                                      <p:cBhvr>
                                        <p:cTn id="28" dur="5000"/>
                                        <p:tgtEl>
                                          <p:spTgt spid="5"/>
                                        </p:tgtEl>
                                      </p:cBhvr>
                                    </p:animEffect>
                                    <p:set>
                                      <p:cBhvr>
                                        <p:cTn id="29"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Jose Luis\Desktop\mundo_bajo_lente-tomas_espectaculares-imagenes_dia_MILIMA20141122_0200_3.jpg"/>
          <p:cNvPicPr>
            <a:picLocks noChangeAspect="1" noChangeArrowheads="1"/>
          </p:cNvPicPr>
          <p:nvPr/>
        </p:nvPicPr>
        <p:blipFill>
          <a:blip r:embed="rId2"/>
          <a:srcRect/>
          <a:stretch>
            <a:fillRect/>
          </a:stretch>
        </p:blipFill>
        <p:spPr bwMode="auto">
          <a:xfrm>
            <a:off x="0" y="0"/>
            <a:ext cx="11269663"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1291893239_0.jpg"/>
          <p:cNvPicPr>
            <a:picLocks noChangeAspect="1" noChangeArrowheads="1"/>
          </p:cNvPicPr>
          <p:nvPr/>
        </p:nvPicPr>
        <p:blipFill>
          <a:blip r:embed="rId2"/>
          <a:srcRect/>
          <a:stretch>
            <a:fillRect/>
          </a:stretch>
        </p:blipFill>
        <p:spPr bwMode="auto">
          <a:xfrm>
            <a:off x="-1" y="0"/>
            <a:ext cx="11375085"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windmills.jpeg.size-custom-crop.1086x0.jpg"/>
          <p:cNvPicPr>
            <a:picLocks noChangeAspect="1" noChangeArrowheads="1"/>
          </p:cNvPicPr>
          <p:nvPr/>
        </p:nvPicPr>
        <p:blipFill>
          <a:blip r:embed="rId2"/>
          <a:srcRect/>
          <a:stretch>
            <a:fillRect/>
          </a:stretch>
        </p:blipFill>
        <p:spPr bwMode="auto">
          <a:xfrm>
            <a:off x="0" y="1"/>
            <a:ext cx="11269663" cy="6935833"/>
          </a:xfrm>
          <a:prstGeom prst="rect">
            <a:avLst/>
          </a:prstGeom>
          <a:noFill/>
        </p:spPr>
      </p:pic>
      <p:sp>
        <p:nvSpPr>
          <p:cNvPr id="2" name="1 Rectángulo"/>
          <p:cNvSpPr/>
          <p:nvPr/>
        </p:nvSpPr>
        <p:spPr>
          <a:xfrm>
            <a:off x="5263411" y="500042"/>
            <a:ext cx="5632355" cy="1477328"/>
          </a:xfrm>
          <a:prstGeom prst="rect">
            <a:avLst/>
          </a:prstGeom>
        </p:spPr>
        <p:txBody>
          <a:bodyPr>
            <a:spAutoFit/>
          </a:bodyPr>
          <a:lstStyle/>
          <a:p>
            <a:pPr algn="r"/>
            <a:r>
              <a:rPr lang="es-ES" b="1" dirty="0"/>
              <a:t>La helada ha coincidido con los Juegos Olímpicos de Invierno, recién celebrados en </a:t>
            </a:r>
            <a:r>
              <a:rPr lang="es-ES" b="1" dirty="0" err="1"/>
              <a:t>Pyeongchang</a:t>
            </a:r>
            <a:r>
              <a:rPr lang="es-ES" b="1" dirty="0"/>
              <a:t>, y donde Holanda ha ganado 20 medallas en total. El patinaje de velocidad es una pasión nacional, y las hazañas de los corredores han dominado las noticias</a:t>
            </a:r>
          </a:p>
        </p:txBody>
      </p:sp>
    </p:spTree>
  </p:cSld>
  <p:clrMapOvr>
    <a:masterClrMapping/>
  </p:clrMapOvr>
  <p:transition spd="slow" advTm="22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Jose Luis\Desktop\1520103575_489965_1520103720_album_normal.jpg"/>
          <p:cNvPicPr>
            <a:picLocks noChangeAspect="1" noChangeArrowheads="1"/>
          </p:cNvPicPr>
          <p:nvPr/>
        </p:nvPicPr>
        <p:blipFill>
          <a:blip r:embed="rId2"/>
          <a:srcRect/>
          <a:stretch>
            <a:fillRect/>
          </a:stretch>
        </p:blipFill>
        <p:spPr bwMode="auto">
          <a:xfrm>
            <a:off x="1" y="0"/>
            <a:ext cx="11874705"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Jose Luis\Desktop\1520103575_489965_1520103715_album_normal.jpg"/>
          <p:cNvPicPr>
            <a:picLocks noChangeAspect="1" noChangeArrowheads="1"/>
          </p:cNvPicPr>
          <p:nvPr/>
        </p:nvPicPr>
        <p:blipFill>
          <a:blip r:embed="rId2"/>
          <a:srcRect/>
          <a:stretch>
            <a:fillRect/>
          </a:stretch>
        </p:blipFill>
        <p:spPr bwMode="auto">
          <a:xfrm>
            <a:off x="-1" y="0"/>
            <a:ext cx="11269664" cy="6858000"/>
          </a:xfrm>
          <a:prstGeom prst="rect">
            <a:avLst/>
          </a:prstGeom>
          <a:noFill/>
        </p:spPr>
      </p:pic>
      <p:sp>
        <p:nvSpPr>
          <p:cNvPr id="6" name="5 Rombo"/>
          <p:cNvSpPr/>
          <p:nvPr/>
        </p:nvSpPr>
        <p:spPr>
          <a:xfrm>
            <a:off x="0" y="0"/>
            <a:ext cx="11269663" cy="6858000"/>
          </a:xfrm>
          <a:prstGeom prst="diamond">
            <a:avLst/>
          </a:prstGeom>
          <a:solidFill>
            <a:srgbClr val="00B0F0">
              <a:alpha val="63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ombo"/>
          <p:cNvSpPr/>
          <p:nvPr/>
        </p:nvSpPr>
        <p:spPr>
          <a:xfrm>
            <a:off x="0" y="692698"/>
            <a:ext cx="11269663" cy="5429251"/>
          </a:xfrm>
          <a:prstGeom prst="diamond">
            <a:avLst/>
          </a:prstGeom>
          <a:solidFill>
            <a:schemeClr val="tx2">
              <a:lumMod val="40000"/>
              <a:lumOff val="6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ombo"/>
          <p:cNvSpPr/>
          <p:nvPr/>
        </p:nvSpPr>
        <p:spPr>
          <a:xfrm>
            <a:off x="0" y="1857366"/>
            <a:ext cx="11269663" cy="3202517"/>
          </a:xfrm>
          <a:prstGeom prst="diamond">
            <a:avLst/>
          </a:prstGeom>
          <a:solidFill>
            <a:srgbClr val="2222E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150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5" presetClass="exit" presetSubtype="0" fill="hold" grpId="1" nodeType="withEffect">
                                  <p:stCondLst>
                                    <p:cond delay="1500"/>
                                  </p:stCondLst>
                                  <p:childTnLst>
                                    <p:animEffect transition="out" filter="fade">
                                      <p:cBhvr>
                                        <p:cTn id="9" dur="5000"/>
                                        <p:tgtEl>
                                          <p:spTgt spid="4"/>
                                        </p:tgtEl>
                                      </p:cBhvr>
                                    </p:animEffect>
                                    <p:anim calcmode="lin" valueType="num">
                                      <p:cBhvr>
                                        <p:cTn id="10" dur="5000"/>
                                        <p:tgtEl>
                                          <p:spTgt spid="4"/>
                                        </p:tgtEl>
                                        <p:attrNameLst>
                                          <p:attrName>style.rotation</p:attrName>
                                        </p:attrNameLst>
                                      </p:cBhvr>
                                      <p:tavLst>
                                        <p:tav tm="0">
                                          <p:val>
                                            <p:fltVal val="0"/>
                                          </p:val>
                                        </p:tav>
                                        <p:tav tm="100000">
                                          <p:val>
                                            <p:fltVal val="720"/>
                                          </p:val>
                                        </p:tav>
                                      </p:tavLst>
                                    </p:anim>
                                    <p:anim calcmode="lin" valueType="num">
                                      <p:cBhvr>
                                        <p:cTn id="11" dur="5000"/>
                                        <p:tgtEl>
                                          <p:spTgt spid="4"/>
                                        </p:tgtEl>
                                        <p:attrNameLst>
                                          <p:attrName>ppt_h</p:attrName>
                                        </p:attrNameLst>
                                      </p:cBhvr>
                                      <p:tavLst>
                                        <p:tav tm="0">
                                          <p:val>
                                            <p:strVal val="ppt_h"/>
                                          </p:val>
                                        </p:tav>
                                        <p:tav tm="100000">
                                          <p:val>
                                            <p:fltVal val="0"/>
                                          </p:val>
                                        </p:tav>
                                      </p:tavLst>
                                    </p:anim>
                                    <p:anim calcmode="lin" valueType="num">
                                      <p:cBhvr>
                                        <p:cTn id="12" dur="5000"/>
                                        <p:tgtEl>
                                          <p:spTgt spid="4"/>
                                        </p:tgtEl>
                                        <p:attrNameLst>
                                          <p:attrName>ppt_w</p:attrName>
                                        </p:attrNameLst>
                                      </p:cBhvr>
                                      <p:tavLst>
                                        <p:tav tm="0">
                                          <p:val>
                                            <p:strVal val="ppt_w"/>
                                          </p:val>
                                        </p:tav>
                                        <p:tav tm="100000">
                                          <p:val>
                                            <p:fltVal val="0"/>
                                          </p:val>
                                        </p:tav>
                                      </p:tavLst>
                                    </p:anim>
                                    <p:set>
                                      <p:cBhvr>
                                        <p:cTn id="13" dur="1" fill="hold">
                                          <p:stCondLst>
                                            <p:cond delay="4999"/>
                                          </p:stCondLst>
                                        </p:cTn>
                                        <p:tgtEl>
                                          <p:spTgt spid="4"/>
                                        </p:tgtEl>
                                        <p:attrNameLst>
                                          <p:attrName>style.visibility</p:attrName>
                                        </p:attrNameLst>
                                      </p:cBhvr>
                                      <p:to>
                                        <p:strVal val="hidden"/>
                                      </p:to>
                                    </p:set>
                                  </p:childTnLst>
                                </p:cTn>
                              </p:par>
                              <p:par>
                                <p:cTn id="14" presetID="8" presetClass="exit" presetSubtype="32" fill="hold" grpId="0" nodeType="withEffect">
                                  <p:stCondLst>
                                    <p:cond delay="500"/>
                                  </p:stCondLst>
                                  <p:childTnLst>
                                    <p:animEffect transition="out" filter="diamond(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35" presetClass="exit" presetSubtype="0" fill="hold" grpId="1" nodeType="withEffect">
                                  <p:stCondLst>
                                    <p:cond delay="500"/>
                                  </p:stCondLst>
                                  <p:childTnLst>
                                    <p:animEffect transition="out" filter="fade">
                                      <p:cBhvr>
                                        <p:cTn id="18" dur="5000"/>
                                        <p:tgtEl>
                                          <p:spTgt spid="5"/>
                                        </p:tgtEl>
                                      </p:cBhvr>
                                    </p:animEffect>
                                    <p:anim calcmode="lin" valueType="num">
                                      <p:cBhvr>
                                        <p:cTn id="19" dur="5000"/>
                                        <p:tgtEl>
                                          <p:spTgt spid="5"/>
                                        </p:tgtEl>
                                        <p:attrNameLst>
                                          <p:attrName>style.rotation</p:attrName>
                                        </p:attrNameLst>
                                      </p:cBhvr>
                                      <p:tavLst>
                                        <p:tav tm="0">
                                          <p:val>
                                            <p:fltVal val="0"/>
                                          </p:val>
                                        </p:tav>
                                        <p:tav tm="100000">
                                          <p:val>
                                            <p:fltVal val="720"/>
                                          </p:val>
                                        </p:tav>
                                      </p:tavLst>
                                    </p:anim>
                                    <p:anim calcmode="lin" valueType="num">
                                      <p:cBhvr>
                                        <p:cTn id="20" dur="5000"/>
                                        <p:tgtEl>
                                          <p:spTgt spid="5"/>
                                        </p:tgtEl>
                                        <p:attrNameLst>
                                          <p:attrName>ppt_h</p:attrName>
                                        </p:attrNameLst>
                                      </p:cBhvr>
                                      <p:tavLst>
                                        <p:tav tm="0">
                                          <p:val>
                                            <p:strVal val="ppt_h"/>
                                          </p:val>
                                        </p:tav>
                                        <p:tav tm="100000">
                                          <p:val>
                                            <p:fltVal val="0"/>
                                          </p:val>
                                        </p:tav>
                                      </p:tavLst>
                                    </p:anim>
                                    <p:anim calcmode="lin" valueType="num">
                                      <p:cBhvr>
                                        <p:cTn id="21" dur="5000"/>
                                        <p:tgtEl>
                                          <p:spTgt spid="5"/>
                                        </p:tgtEl>
                                        <p:attrNameLst>
                                          <p:attrName>ppt_w</p:attrName>
                                        </p:attrNameLst>
                                      </p:cBhvr>
                                      <p:tavLst>
                                        <p:tav tm="0">
                                          <p:val>
                                            <p:strVal val="ppt_w"/>
                                          </p:val>
                                        </p:tav>
                                        <p:tav tm="100000">
                                          <p:val>
                                            <p:fltVal val="0"/>
                                          </p:val>
                                        </p:tav>
                                      </p:tavLst>
                                    </p:anim>
                                    <p:set>
                                      <p:cBhvr>
                                        <p:cTn id="22" dur="1" fill="hold">
                                          <p:stCondLst>
                                            <p:cond delay="4999"/>
                                          </p:stCondLst>
                                        </p:cTn>
                                        <p:tgtEl>
                                          <p:spTgt spid="5"/>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35" presetClass="exit" presetSubtype="0" fill="hold" grpId="1" nodeType="withEffect">
                                  <p:stCondLst>
                                    <p:cond delay="0"/>
                                  </p:stCondLst>
                                  <p:childTnLst>
                                    <p:animEffect transition="out" filter="fade">
                                      <p:cBhvr>
                                        <p:cTn id="27" dur="5000"/>
                                        <p:tgtEl>
                                          <p:spTgt spid="6"/>
                                        </p:tgtEl>
                                      </p:cBhvr>
                                    </p:animEffect>
                                    <p:anim calcmode="lin" valueType="num">
                                      <p:cBhvr>
                                        <p:cTn id="28" dur="5000"/>
                                        <p:tgtEl>
                                          <p:spTgt spid="6"/>
                                        </p:tgtEl>
                                        <p:attrNameLst>
                                          <p:attrName>style.rotation</p:attrName>
                                        </p:attrNameLst>
                                      </p:cBhvr>
                                      <p:tavLst>
                                        <p:tav tm="0">
                                          <p:val>
                                            <p:fltVal val="0"/>
                                          </p:val>
                                        </p:tav>
                                        <p:tav tm="100000">
                                          <p:val>
                                            <p:fltVal val="720"/>
                                          </p:val>
                                        </p:tav>
                                      </p:tavLst>
                                    </p:anim>
                                    <p:anim calcmode="lin" valueType="num">
                                      <p:cBhvr>
                                        <p:cTn id="29" dur="5000"/>
                                        <p:tgtEl>
                                          <p:spTgt spid="6"/>
                                        </p:tgtEl>
                                        <p:attrNameLst>
                                          <p:attrName>ppt_h</p:attrName>
                                        </p:attrNameLst>
                                      </p:cBhvr>
                                      <p:tavLst>
                                        <p:tav tm="0">
                                          <p:val>
                                            <p:strVal val="ppt_h"/>
                                          </p:val>
                                        </p:tav>
                                        <p:tav tm="100000">
                                          <p:val>
                                            <p:fltVal val="0"/>
                                          </p:val>
                                        </p:tav>
                                      </p:tavLst>
                                    </p:anim>
                                    <p:anim calcmode="lin" valueType="num">
                                      <p:cBhvr>
                                        <p:cTn id="30" dur="5000"/>
                                        <p:tgtEl>
                                          <p:spTgt spid="6"/>
                                        </p:tgtEl>
                                        <p:attrNameLst>
                                          <p:attrName>ppt_w</p:attrName>
                                        </p:attrNameLst>
                                      </p:cBhvr>
                                      <p:tavLst>
                                        <p:tav tm="0">
                                          <p:val>
                                            <p:strVal val="ppt_w"/>
                                          </p:val>
                                        </p:tav>
                                        <p:tav tm="100000">
                                          <p:val>
                                            <p:fltVal val="0"/>
                                          </p:val>
                                        </p:tav>
                                      </p:tavLst>
                                    </p:anim>
                                    <p:set>
                                      <p:cBhvr>
                                        <p:cTn id="31" dur="1" fill="hold">
                                          <p:stCondLst>
                                            <p:cond delay="4999"/>
                                          </p:stCondLst>
                                        </p:cTn>
                                        <p:tgtEl>
                                          <p:spTgt spid="6"/>
                                        </p:tgtEl>
                                        <p:attrNameLst>
                                          <p:attrName>style.visibility</p:attrName>
                                        </p:attrNameLst>
                                      </p:cBhvr>
                                      <p:to>
                                        <p:strVal val="hidden"/>
                                      </p:to>
                                    </p:set>
                                  </p:childTnLst>
                                </p:cTn>
                              </p:par>
                              <p:par>
                                <p:cTn id="32" presetID="23" presetClass="entr" presetSubtype="16"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5" grpId="1" animBg="1"/>
      <p:bldP spid="4" grpId="0" animBg="1"/>
      <p:bldP spid="4"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Jose Luis\Desktop\1520103575_489965_1520103715_album_normal.jpg"/>
          <p:cNvPicPr>
            <a:picLocks noChangeAspect="1" noChangeArrowheads="1"/>
          </p:cNvPicPr>
          <p:nvPr/>
        </p:nvPicPr>
        <p:blipFill>
          <a:blip r:embed="rId2"/>
          <a:srcRect/>
          <a:stretch>
            <a:fillRect/>
          </a:stretch>
        </p:blipFill>
        <p:spPr bwMode="auto">
          <a:xfrm>
            <a:off x="-1" y="0"/>
            <a:ext cx="11269664"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Jose Luis\Desktop\1520103575_489965_1520103712_album_normal.jpg"/>
          <p:cNvPicPr>
            <a:picLocks noChangeAspect="1" noChangeArrowheads="1"/>
          </p:cNvPicPr>
          <p:nvPr/>
        </p:nvPicPr>
        <p:blipFill>
          <a:blip r:embed="rId2"/>
          <a:srcRect/>
          <a:stretch>
            <a:fillRect/>
          </a:stretch>
        </p:blipFill>
        <p:spPr bwMode="auto">
          <a:xfrm>
            <a:off x="0" y="0"/>
            <a:ext cx="11269663" cy="6858000"/>
          </a:xfrm>
          <a:prstGeom prst="rect">
            <a:avLst/>
          </a:prstGeom>
          <a:noFill/>
        </p:spPr>
      </p:pic>
      <p:sp>
        <p:nvSpPr>
          <p:cNvPr id="3" name="2 Rectángulo"/>
          <p:cNvSpPr/>
          <p:nvPr/>
        </p:nvSpPr>
        <p:spPr>
          <a:xfrm>
            <a:off x="212084" y="5643581"/>
            <a:ext cx="5051327" cy="954107"/>
          </a:xfrm>
          <a:prstGeom prst="rect">
            <a:avLst/>
          </a:prstGeom>
        </p:spPr>
        <p:txBody>
          <a:bodyPr wrap="square">
            <a:spAutoFit/>
          </a:bodyPr>
          <a:lstStyle/>
          <a:p>
            <a:r>
              <a:rPr lang="es-ES" sz="1400" b="1" dirty="0"/>
              <a:t>En La Haya, donde no hay tantos, el estanque del parque de </a:t>
            </a:r>
            <a:r>
              <a:rPr lang="es-ES" sz="1400" b="1" dirty="0" err="1"/>
              <a:t>Clingendael</a:t>
            </a:r>
            <a:r>
              <a:rPr lang="es-ES" sz="1400" b="1" dirty="0"/>
              <a:t>, el mayor de la ciudad, ha servido de pista. No se puede calcular la gente que se ha lanzado a patinar, pero también lo han hecho por rutas naturales en el campo.</a:t>
            </a:r>
          </a:p>
        </p:txBody>
      </p:sp>
    </p:spTree>
  </p:cSld>
  <p:clrMapOvr>
    <a:masterClrMapping/>
  </p:clrMapOvr>
  <p:transition spd="slow" advTm="13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Jose Luis\Desktop\1520103575_489965_1520103710_album_normal.jpg"/>
          <p:cNvPicPr>
            <a:picLocks noChangeAspect="1" noChangeArrowheads="1"/>
          </p:cNvPicPr>
          <p:nvPr/>
        </p:nvPicPr>
        <p:blipFill>
          <a:blip r:embed="rId2"/>
          <a:srcRect/>
          <a:stretch>
            <a:fillRect/>
          </a:stretch>
        </p:blipFill>
        <p:spPr bwMode="auto">
          <a:xfrm>
            <a:off x="-1" y="0"/>
            <a:ext cx="11269664"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Jose Luis\Desktop\1520101901_504171_1520102020_noticia_normal_recorte1.jpg"/>
          <p:cNvPicPr>
            <a:picLocks noChangeAspect="1" noChangeArrowheads="1"/>
          </p:cNvPicPr>
          <p:nvPr/>
        </p:nvPicPr>
        <p:blipFill>
          <a:blip r:embed="rId2"/>
          <a:srcRect/>
          <a:stretch>
            <a:fillRect/>
          </a:stretch>
        </p:blipFill>
        <p:spPr bwMode="auto">
          <a:xfrm>
            <a:off x="-3851198" y="-2487613"/>
            <a:ext cx="19412808" cy="11134726"/>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2" cstate="print">
            <a:duotone>
              <a:schemeClr val="accent1">
                <a:shade val="45000"/>
                <a:satMod val="135000"/>
              </a:schemeClr>
              <a:prstClr val="white"/>
            </a:duotone>
            <a:lum bright="38000" contrast="88000"/>
          </a:blip>
          <a:srcRect/>
          <a:stretch>
            <a:fillRect/>
          </a:stretch>
        </p:blipFill>
        <p:spPr bwMode="auto">
          <a:xfrm>
            <a:off x="0" y="0"/>
            <a:ext cx="11269663" cy="6948488"/>
          </a:xfrm>
          <a:prstGeom prst="rect">
            <a:avLst/>
          </a:prstGeom>
          <a:noFill/>
          <a:ln w="9525">
            <a:noFill/>
            <a:miter lim="800000"/>
            <a:headEnd/>
            <a:tailEnd/>
          </a:ln>
        </p:spPr>
      </p:pic>
      <p:sp>
        <p:nvSpPr>
          <p:cNvPr id="7" name="6 Luna"/>
          <p:cNvSpPr/>
          <p:nvPr/>
        </p:nvSpPr>
        <p:spPr>
          <a:xfrm>
            <a:off x="665224" y="0"/>
            <a:ext cx="10604439" cy="6858000"/>
          </a:xfrm>
          <a:prstGeom prst="moon">
            <a:avLst>
              <a:gd name="adj" fmla="val 25324"/>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0" y="0"/>
            <a:ext cx="10338350" cy="6858000"/>
          </a:xfrm>
          <a:prstGeom prst="moon">
            <a:avLst>
              <a:gd name="adj" fmla="val 26900"/>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4" name="Picture 2" descr="C:\Users\Jose Luis\Desktop\patinar-en-los-canales-de-amsterdam.jpg"/>
          <p:cNvPicPr>
            <a:picLocks noChangeAspect="1" noChangeArrowheads="1"/>
          </p:cNvPicPr>
          <p:nvPr/>
        </p:nvPicPr>
        <p:blipFill>
          <a:blip r:embed="rId3"/>
          <a:srcRect/>
          <a:stretch>
            <a:fillRect/>
          </a:stretch>
        </p:blipFill>
        <p:spPr bwMode="auto">
          <a:xfrm>
            <a:off x="1252063" y="928670"/>
            <a:ext cx="8383348" cy="5101572"/>
          </a:xfrm>
          <a:prstGeom prst="rect">
            <a:avLst/>
          </a:prstGeom>
          <a:noFill/>
        </p:spPr>
      </p:pic>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4000" fill="hold"/>
                                        <p:tgtEl>
                                          <p:spTgt spid="7"/>
                                        </p:tgtEl>
                                        <p:attrNameLst>
                                          <p:attrName>r</p:attrName>
                                        </p:attrNameLst>
                                      </p:cBhvr>
                                    </p:animRot>
                                  </p:childTnLst>
                                </p:cTn>
                              </p:par>
                              <p:par>
                                <p:cTn id="7" presetID="8" presetClass="emph" presetSubtype="0" fill="hold" nodeType="withEffect">
                                  <p:stCondLst>
                                    <p:cond delay="0"/>
                                  </p:stCondLst>
                                  <p:childTnLst>
                                    <p:animRot by="-21600000">
                                      <p:cBhvr>
                                        <p:cTn id="8" dur="4000" fill="hold"/>
                                        <p:tgtEl>
                                          <p:spTgt spid="8"/>
                                        </p:tgtEl>
                                        <p:attrNameLst>
                                          <p:attrName>r</p:attrName>
                                        </p:attrNameLst>
                                      </p:cBhvr>
                                    </p:animRot>
                                  </p:childTnLst>
                                </p:cTn>
                              </p:par>
                            </p:childTnLst>
                          </p:cTn>
                        </p:par>
                        <p:par>
                          <p:cTn id="9" fill="hold">
                            <p:stCondLst>
                              <p:cond delay="4000"/>
                            </p:stCondLst>
                            <p:childTnLst>
                              <p:par>
                                <p:cTn id="10" presetID="2" presetClass="exit" presetSubtype="8" fill="hold" nodeType="afterEffect">
                                  <p:stCondLst>
                                    <p:cond delay="0"/>
                                  </p:stCondLst>
                                  <p:childTnLst>
                                    <p:anim calcmode="lin" valueType="num">
                                      <p:cBhvr additive="base">
                                        <p:cTn id="11" dur="4000"/>
                                        <p:tgtEl>
                                          <p:spTgt spid="7"/>
                                        </p:tgtEl>
                                        <p:attrNameLst>
                                          <p:attrName>ppt_x</p:attrName>
                                        </p:attrNameLst>
                                      </p:cBhvr>
                                      <p:tavLst>
                                        <p:tav tm="0">
                                          <p:val>
                                            <p:strVal val="ppt_x"/>
                                          </p:val>
                                        </p:tav>
                                        <p:tav tm="100000">
                                          <p:val>
                                            <p:strVal val="0-ppt_w/2"/>
                                          </p:val>
                                        </p:tav>
                                      </p:tavLst>
                                    </p:anim>
                                    <p:anim calcmode="lin" valueType="num">
                                      <p:cBhvr additive="base">
                                        <p:cTn id="12" dur="4000"/>
                                        <p:tgtEl>
                                          <p:spTgt spid="7"/>
                                        </p:tgtEl>
                                        <p:attrNameLst>
                                          <p:attrName>ppt_y</p:attrName>
                                        </p:attrNameLst>
                                      </p:cBhvr>
                                      <p:tavLst>
                                        <p:tav tm="0">
                                          <p:val>
                                            <p:strVal val="ppt_y"/>
                                          </p:val>
                                        </p:tav>
                                        <p:tav tm="100000">
                                          <p:val>
                                            <p:strVal val="ppt_y"/>
                                          </p:val>
                                        </p:tav>
                                      </p:tavLst>
                                    </p:anim>
                                    <p:set>
                                      <p:cBhvr>
                                        <p:cTn id="13" dur="1" fill="hold">
                                          <p:stCondLst>
                                            <p:cond delay="3999"/>
                                          </p:stCondLst>
                                        </p:cTn>
                                        <p:tgtEl>
                                          <p:spTgt spid="7"/>
                                        </p:tgtEl>
                                        <p:attrNameLst>
                                          <p:attrName>style.visibility</p:attrName>
                                        </p:attrNameLst>
                                      </p:cBhvr>
                                      <p:to>
                                        <p:strVal val="hidden"/>
                                      </p:to>
                                    </p:set>
                                  </p:childTnLst>
                                </p:cTn>
                              </p:par>
                              <p:par>
                                <p:cTn id="14" presetID="2" presetClass="exit" presetSubtype="2" fill="hold" nodeType="withEffect">
                                  <p:stCondLst>
                                    <p:cond delay="0"/>
                                  </p:stCondLst>
                                  <p:childTnLst>
                                    <p:anim calcmode="lin" valueType="num">
                                      <p:cBhvr additive="base">
                                        <p:cTn id="15" dur="4000"/>
                                        <p:tgtEl>
                                          <p:spTgt spid="8"/>
                                        </p:tgtEl>
                                        <p:attrNameLst>
                                          <p:attrName>ppt_x</p:attrName>
                                        </p:attrNameLst>
                                      </p:cBhvr>
                                      <p:tavLst>
                                        <p:tav tm="0">
                                          <p:val>
                                            <p:strVal val="ppt_x"/>
                                          </p:val>
                                        </p:tav>
                                        <p:tav tm="100000">
                                          <p:val>
                                            <p:strVal val="1+ppt_w/2"/>
                                          </p:val>
                                        </p:tav>
                                      </p:tavLst>
                                    </p:anim>
                                    <p:anim calcmode="lin" valueType="num">
                                      <p:cBhvr additive="base">
                                        <p:cTn id="16" dur="4000"/>
                                        <p:tgtEl>
                                          <p:spTgt spid="8"/>
                                        </p:tgtEl>
                                        <p:attrNameLst>
                                          <p:attrName>ppt_y</p:attrName>
                                        </p:attrNameLst>
                                      </p:cBhvr>
                                      <p:tavLst>
                                        <p:tav tm="0">
                                          <p:val>
                                            <p:strVal val="ppt_y"/>
                                          </p:val>
                                        </p:tav>
                                        <p:tav tm="100000">
                                          <p:val>
                                            <p:strVal val="ppt_y"/>
                                          </p:val>
                                        </p:tav>
                                      </p:tavLst>
                                    </p:anim>
                                    <p:set>
                                      <p:cBhvr>
                                        <p:cTn id="17" dur="1" fill="hold">
                                          <p:stCondLst>
                                            <p:cond delay="3999"/>
                                          </p:stCondLst>
                                        </p:cTn>
                                        <p:tgtEl>
                                          <p:spTgt spid="8"/>
                                        </p:tgtEl>
                                        <p:attrNameLst>
                                          <p:attrName>style.visibility</p:attrName>
                                        </p:attrNameLst>
                                      </p:cBhvr>
                                      <p:to>
                                        <p:strVal val="hidden"/>
                                      </p:to>
                                    </p:se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000" fill="hold"/>
                                        <p:tgtEl>
                                          <p:spTgt spid="4"/>
                                        </p:tgtEl>
                                        <p:attrNameLst>
                                          <p:attrName>ppt_w</p:attrName>
                                        </p:attrNameLst>
                                      </p:cBhvr>
                                      <p:tavLst>
                                        <p:tav tm="0">
                                          <p:val>
                                            <p:fltVal val="0"/>
                                          </p:val>
                                        </p:tav>
                                        <p:tav tm="100000">
                                          <p:val>
                                            <p:strVal val="#ppt_w"/>
                                          </p:val>
                                        </p:tav>
                                      </p:tavLst>
                                    </p:anim>
                                    <p:anim calcmode="lin" valueType="num">
                                      <p:cBhvr>
                                        <p:cTn id="21" dur="2000" fill="hold"/>
                                        <p:tgtEl>
                                          <p:spTgt spid="4"/>
                                        </p:tgtEl>
                                        <p:attrNameLst>
                                          <p:attrName>ppt_h</p:attrName>
                                        </p:attrNameLst>
                                      </p:cBhvr>
                                      <p:tavLst>
                                        <p:tav tm="0">
                                          <p:val>
                                            <p:fltVal val="0"/>
                                          </p:val>
                                        </p:tav>
                                        <p:tav tm="100000">
                                          <p:val>
                                            <p:strVal val="#ppt_h"/>
                                          </p:val>
                                        </p:tav>
                                      </p:tavLst>
                                    </p:anim>
                                  </p:childTnLst>
                                </p:cTn>
                              </p:par>
                              <p:par>
                                <p:cTn id="22" presetID="8" presetClass="emph" presetSubtype="0" fill="hold" nodeType="withEffect">
                                  <p:stCondLst>
                                    <p:cond delay="0"/>
                                  </p:stCondLst>
                                  <p:childTnLst>
                                    <p:animRot by="21600000">
                                      <p:cBhvr>
                                        <p:cTn id="23" dur="2000" fill="hold"/>
                                        <p:tgtEl>
                                          <p:spTgt spid="4"/>
                                        </p:tgtEl>
                                        <p:attrNameLst>
                                          <p:attrName>r</p:attrName>
                                        </p:attrNameLst>
                                      </p:cBhvr>
                                    </p:animRot>
                                  </p:childTnLst>
                                </p:cTn>
                              </p:par>
                            </p:childTnLst>
                          </p:cTn>
                        </p:par>
                        <p:par>
                          <p:cTn id="24" fill="hold">
                            <p:stCondLst>
                              <p:cond delay="8000"/>
                            </p:stCondLst>
                            <p:childTnLst>
                              <p:par>
                                <p:cTn id="25" presetID="9" presetClass="emph" presetSubtype="0" nodeType="afterEffect">
                                  <p:stCondLst>
                                    <p:cond delay="0"/>
                                  </p:stCondLst>
                                  <p:childTnLst>
                                    <p:set>
                                      <p:cBhvr rctx="PPT">
                                        <p:cTn id="26" dur="indefinite"/>
                                        <p:tgtEl>
                                          <p:spTgt spid="5"/>
                                        </p:tgtEl>
                                        <p:attrNameLst>
                                          <p:attrName>style.opacity</p:attrName>
                                        </p:attrNameLst>
                                      </p:cBhvr>
                                      <p:to>
                                        <p:strVal val="0.5"/>
                                      </p:to>
                                    </p:set>
                                    <p:animEffect filter="image" prLst="opacity: 0.5">
                                      <p:cBhvr rctx="IE">
                                        <p:cTn id="27" dur="indefinite"/>
                                        <p:tgtEl>
                                          <p:spTgt spid="5"/>
                                        </p:tgtEl>
                                      </p:cBhvr>
                                    </p:animEffect>
                                  </p:childTnLst>
                                </p:cTn>
                              </p:par>
                            </p:childTnLst>
                          </p:cTn>
                        </p:par>
                        <p:par>
                          <p:cTn id="28" fill="hold">
                            <p:stCondLst>
                              <p:cond delay="8000"/>
                            </p:stCondLst>
                            <p:childTnLst>
                              <p:par>
                                <p:cTn id="29" presetID="6" presetClass="exit" presetSubtype="32" fill="hold" nodeType="afterEffect">
                                  <p:stCondLst>
                                    <p:cond delay="0"/>
                                  </p:stCondLst>
                                  <p:childTnLst>
                                    <p:animEffect transition="out" filter="circle(out)">
                                      <p:cBhvr>
                                        <p:cTn id="30" dur="5000"/>
                                        <p:tgtEl>
                                          <p:spTgt spid="5"/>
                                        </p:tgtEl>
                                      </p:cBhvr>
                                    </p:animEffect>
                                    <p:set>
                                      <p:cBhvr>
                                        <p:cTn id="3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1520103575_489965_1520103718_album_normal.jpg"/>
          <p:cNvPicPr>
            <a:picLocks noChangeAspect="1" noChangeArrowheads="1"/>
          </p:cNvPicPr>
          <p:nvPr/>
        </p:nvPicPr>
        <p:blipFill>
          <a:blip r:embed="rId2"/>
          <a:srcRect/>
          <a:stretch>
            <a:fillRect/>
          </a:stretch>
        </p:blipFill>
        <p:spPr bwMode="auto">
          <a:xfrm>
            <a:off x="0" y="0"/>
            <a:ext cx="11269663" cy="6858000"/>
          </a:xfrm>
          <a:prstGeom prst="rect">
            <a:avLst/>
          </a:prstGeom>
          <a:noFill/>
        </p:spPr>
      </p:pic>
      <p:sp>
        <p:nvSpPr>
          <p:cNvPr id="2" name="1 Rectángulo"/>
          <p:cNvSpPr/>
          <p:nvPr/>
        </p:nvSpPr>
        <p:spPr>
          <a:xfrm>
            <a:off x="8829054" y="2643183"/>
            <a:ext cx="2292041" cy="2677656"/>
          </a:xfrm>
          <a:prstGeom prst="rect">
            <a:avLst/>
          </a:prstGeom>
        </p:spPr>
        <p:txBody>
          <a:bodyPr wrap="square">
            <a:spAutoFit/>
          </a:bodyPr>
          <a:lstStyle/>
          <a:p>
            <a:pPr algn="r"/>
            <a:r>
              <a:rPr lang="es-ES" sz="1400" b="1" dirty="0"/>
              <a:t>Estas vías de agua navegables, llenas de barcos de paseo para turistas cuando hace menos frío, han sido ocupadas por los vecinos aprovechando el hielo natural. Es para la parte más querida, familiar e histórica de la capital, y el entusiasmo autóctono es similar al asombro del visitante extranjero.</a:t>
            </a:r>
          </a:p>
        </p:txBody>
      </p:sp>
    </p:spTree>
  </p:cSld>
  <p:clrMapOvr>
    <a:masterClrMapping/>
  </p:clrMapOvr>
  <p:transition spd="slow" advTm="23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Jose Luis\Desktop\1520103575_489965_1520103716_album_normal.jpg"/>
          <p:cNvPicPr>
            <a:picLocks noChangeAspect="1" noChangeArrowheads="1"/>
          </p:cNvPicPr>
          <p:nvPr/>
        </p:nvPicPr>
        <p:blipFill>
          <a:blip r:embed="rId2"/>
          <a:srcRect/>
          <a:stretch>
            <a:fillRect/>
          </a:stretch>
        </p:blipFill>
        <p:spPr bwMode="auto">
          <a:xfrm>
            <a:off x="0" y="0"/>
            <a:ext cx="11269663" cy="6858000"/>
          </a:xfrm>
          <a:prstGeom prst="rect">
            <a:avLst/>
          </a:prstGeom>
          <a:noFill/>
        </p:spPr>
      </p:pic>
      <p:sp>
        <p:nvSpPr>
          <p:cNvPr id="2" name="1 Rectángulo"/>
          <p:cNvSpPr/>
          <p:nvPr/>
        </p:nvSpPr>
        <p:spPr>
          <a:xfrm>
            <a:off x="434936" y="5857894"/>
            <a:ext cx="6462726" cy="646331"/>
          </a:xfrm>
          <a:prstGeom prst="rect">
            <a:avLst/>
          </a:prstGeom>
        </p:spPr>
        <p:txBody>
          <a:bodyPr wrap="square">
            <a:spAutoFit/>
          </a:bodyPr>
          <a:lstStyle/>
          <a:p>
            <a:r>
              <a:rPr lang="es-ES" b="1" dirty="0"/>
              <a:t>Un hombre es ayudado por un patinador tras caerse en el congelado canal </a:t>
            </a:r>
            <a:r>
              <a:rPr lang="es-ES" b="1" dirty="0" err="1"/>
              <a:t>Prinsengracht</a:t>
            </a:r>
            <a:r>
              <a:rPr lang="es-ES" b="1" dirty="0"/>
              <a:t> de Ámsterdam (Holanda).</a:t>
            </a:r>
          </a:p>
        </p:txBody>
      </p:sp>
    </p:spTree>
  </p:cSld>
  <p:clrMapOvr>
    <a:masterClrMapping/>
  </p:clrMapOvr>
  <p:transition spd="slow" advTm="12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Users\Jose Luis\Desktop\15201618061151.jpg"/>
          <p:cNvPicPr>
            <a:picLocks noChangeAspect="1" noChangeArrowheads="1"/>
          </p:cNvPicPr>
          <p:nvPr/>
        </p:nvPicPr>
        <p:blipFill>
          <a:blip r:embed="rId2"/>
          <a:srcRect/>
          <a:stretch>
            <a:fillRect/>
          </a:stretch>
        </p:blipFill>
        <p:spPr bwMode="auto">
          <a:xfrm>
            <a:off x="0" y="0"/>
            <a:ext cx="11269663" cy="6858000"/>
          </a:xfrm>
          <a:prstGeom prst="rect">
            <a:avLst/>
          </a:prstGeom>
          <a:noFill/>
        </p:spPr>
      </p:pic>
      <p:sp>
        <p:nvSpPr>
          <p:cNvPr id="2" name="1 Rectángulo"/>
          <p:cNvSpPr/>
          <p:nvPr/>
        </p:nvSpPr>
        <p:spPr>
          <a:xfrm>
            <a:off x="6303389" y="5786456"/>
            <a:ext cx="4457053" cy="646331"/>
          </a:xfrm>
          <a:prstGeom prst="rect">
            <a:avLst/>
          </a:prstGeom>
        </p:spPr>
        <p:txBody>
          <a:bodyPr wrap="square">
            <a:spAutoFit/>
          </a:bodyPr>
          <a:lstStyle/>
          <a:p>
            <a:r>
              <a:rPr lang="es-ES" b="1" dirty="0"/>
              <a:t>Un vendedor de chocolate caliente en pleno canal rodeado de patinadores</a:t>
            </a:r>
          </a:p>
        </p:txBody>
      </p:sp>
    </p:spTree>
  </p:cSld>
  <p:clrMapOvr>
    <a:masterClrMapping/>
  </p:clrMapOvr>
  <p:transition spd="slow" advTm="7000">
    <p:blinds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Users\Jose Luis\Desktop\autor-Yorick_R-flickr-4-550x412.jpg"/>
          <p:cNvPicPr>
            <a:picLocks noChangeAspect="1" noChangeArrowheads="1"/>
          </p:cNvPicPr>
          <p:nvPr/>
        </p:nvPicPr>
        <p:blipFill>
          <a:blip r:embed="rId2"/>
          <a:srcRect/>
          <a:stretch>
            <a:fillRect/>
          </a:stretch>
        </p:blipFill>
        <p:spPr bwMode="auto">
          <a:xfrm>
            <a:off x="0" y="0"/>
            <a:ext cx="11269663"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9"/>
          <p:cNvPicPr>
            <a:picLocks noChangeAspect="1" noChangeArrowheads="1" noCrop="1"/>
          </p:cNvPicPr>
          <p:nvPr/>
        </p:nvPicPr>
        <p:blipFill>
          <a:blip r:embed="rId2" cstate="print">
            <a:duotone>
              <a:schemeClr val="accent1">
                <a:shade val="45000"/>
                <a:satMod val="135000"/>
              </a:schemeClr>
              <a:prstClr val="white"/>
            </a:duotone>
            <a:lum bright="38000" contrast="88000"/>
          </a:blip>
          <a:srcRect/>
          <a:stretch>
            <a:fillRect/>
          </a:stretch>
        </p:blipFill>
        <p:spPr bwMode="auto">
          <a:xfrm>
            <a:off x="0" y="0"/>
            <a:ext cx="11269663" cy="6948488"/>
          </a:xfrm>
          <a:prstGeom prst="rect">
            <a:avLst/>
          </a:prstGeom>
          <a:noFill/>
          <a:ln w="9525">
            <a:noFill/>
            <a:miter lim="800000"/>
            <a:headEnd/>
            <a:tailEnd/>
          </a:ln>
        </p:spPr>
      </p:pic>
      <p:pic>
        <p:nvPicPr>
          <p:cNvPr id="9" name="Picture 2" descr="C:\Users\Jose Luis\Desktop\images (1).jpg"/>
          <p:cNvPicPr>
            <a:picLocks noChangeAspect="1" noChangeArrowheads="1"/>
          </p:cNvPicPr>
          <p:nvPr/>
        </p:nvPicPr>
        <p:blipFill>
          <a:blip r:embed="rId3"/>
          <a:srcRect/>
          <a:stretch>
            <a:fillRect/>
          </a:stretch>
        </p:blipFill>
        <p:spPr bwMode="auto">
          <a:xfrm>
            <a:off x="1777179" y="1071546"/>
            <a:ext cx="7849409" cy="4776651"/>
          </a:xfrm>
          <a:prstGeom prst="rect">
            <a:avLst/>
          </a:prstGeom>
          <a:noFill/>
        </p:spPr>
      </p:pic>
      <p:sp>
        <p:nvSpPr>
          <p:cNvPr id="5" name="4 Triángulo isósceles"/>
          <p:cNvSpPr/>
          <p:nvPr/>
        </p:nvSpPr>
        <p:spPr>
          <a:xfrm>
            <a:off x="0" y="3928535"/>
            <a:ext cx="11269663" cy="2929467"/>
          </a:xfrm>
          <a:prstGeom prst="triangle">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a:spLocks noChangeArrowheads="1"/>
          </p:cNvSpPr>
          <p:nvPr/>
        </p:nvSpPr>
        <p:spPr bwMode="auto">
          <a:xfrm flipV="1">
            <a:off x="0" y="2"/>
            <a:ext cx="11269663" cy="2929467"/>
          </a:xfrm>
          <a:prstGeom prst="triangle">
            <a:avLst>
              <a:gd name="adj" fmla="val 49306"/>
            </a:avLst>
          </a:prstGeom>
          <a:solidFill>
            <a:srgbClr val="2222EE">
              <a:alpha val="79999"/>
            </a:srgbClr>
          </a:solidFill>
          <a:ln w="25400" algn="ctr">
            <a:noFill/>
            <a:miter lim="800000"/>
            <a:headEnd/>
            <a:tailEnd/>
          </a:ln>
        </p:spPr>
        <p:txBody>
          <a:bodyPr rot="10800000" anchor="ctr"/>
          <a:lstStyle/>
          <a:p>
            <a:pPr algn="ctr" fontAlgn="auto">
              <a:spcBef>
                <a:spcPts val="0"/>
              </a:spcBef>
              <a:spcAft>
                <a:spcPts val="0"/>
              </a:spcAft>
              <a:defRPr/>
            </a:pPr>
            <a:endParaRPr lang="es-ES">
              <a:solidFill>
                <a:schemeClr val="lt1"/>
              </a:solidFill>
              <a:latin typeface="+mn-lt"/>
              <a:cs typeface="+mn-cs"/>
            </a:endParaRPr>
          </a:p>
        </p:txBody>
      </p:sp>
      <p:sp>
        <p:nvSpPr>
          <p:cNvPr id="7" name="6 Triángulo isósceles"/>
          <p:cNvSpPr>
            <a:spLocks noChangeArrowheads="1"/>
          </p:cNvSpPr>
          <p:nvPr/>
        </p:nvSpPr>
        <p:spPr bwMode="auto">
          <a:xfrm rot="16200000" flipV="1">
            <a:off x="-1007782" y="1007784"/>
            <a:ext cx="6858000" cy="4842434"/>
          </a:xfrm>
          <a:prstGeom prst="triangle">
            <a:avLst>
              <a:gd name="adj" fmla="val 50000"/>
            </a:avLst>
          </a:prstGeom>
          <a:solidFill>
            <a:srgbClr val="2222EE">
              <a:alpha val="79999"/>
            </a:srgbClr>
          </a:solidFill>
          <a:ln w="25400"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8" name="7 Triángulo isósceles"/>
          <p:cNvSpPr>
            <a:spLocks noChangeArrowheads="1"/>
          </p:cNvSpPr>
          <p:nvPr/>
        </p:nvSpPr>
        <p:spPr bwMode="auto">
          <a:xfrm rot="-5400000">
            <a:off x="5375425" y="963762"/>
            <a:ext cx="6858000" cy="4930477"/>
          </a:xfrm>
          <a:prstGeom prst="triangle">
            <a:avLst>
              <a:gd name="adj" fmla="val 50000"/>
            </a:avLst>
          </a:prstGeom>
          <a:solidFill>
            <a:srgbClr val="2222EE">
              <a:alpha val="79999"/>
            </a:srgbClr>
          </a:solidFill>
          <a:ln w="25400" algn="ctr">
            <a:noFill/>
            <a:miter lim="800000"/>
            <a:headEnd/>
            <a:tailEnd/>
          </a:ln>
        </p:spPr>
        <p:txBody>
          <a:bodyPr vert="eaVert" anchor="ctr"/>
          <a:lstStyle/>
          <a:p>
            <a:pPr algn="ctr" fontAlgn="auto">
              <a:spcBef>
                <a:spcPts val="0"/>
              </a:spcBef>
              <a:spcAft>
                <a:spcPts val="0"/>
              </a:spcAft>
              <a:defRPr/>
            </a:pPr>
            <a:endParaRPr lang="es-ES" dirty="0">
              <a:solidFill>
                <a:srgbClr val="92D050"/>
              </a:solidFill>
              <a:latin typeface="+mn-lt"/>
              <a:cs typeface="+mn-cs"/>
            </a:endParaRPr>
          </a:p>
        </p:txBody>
      </p:sp>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 fill="hold"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
                                          </p:val>
                                        </p:tav>
                                      </p:tavLst>
                                    </p:anim>
                                    <p:anim calcmode="lin" valueType="num">
                                      <p:cBhvr>
                                        <p:cTn id="16" dur="5000"/>
                                        <p:tgtEl>
                                          <p:spTgt spid="6"/>
                                        </p:tgtEl>
                                        <p:attrNameLst>
                                          <p:attrName>ppt_y</p:attrName>
                                        </p:attrNameLst>
                                      </p:cBhvr>
                                      <p:tavLst>
                                        <p:tav tm="0">
                                          <p:val>
                                            <p:strVal val="ppt_y"/>
                                          </p:val>
                                        </p:tav>
                                        <p:tav tm="100000">
                                          <p:val>
                                            <p:strVal val="ppt_y-ppt_h/2"/>
                                          </p:val>
                                        </p:tav>
                                      </p:tavLst>
                                    </p:anim>
                                    <p:anim calcmode="lin" valueType="num">
                                      <p:cBhvr>
                                        <p:cTn id="17" dur="5000"/>
                                        <p:tgtEl>
                                          <p:spTgt spid="6"/>
                                        </p:tgtEl>
                                        <p:attrNameLst>
                                          <p:attrName>ppt_w</p:attrName>
                                        </p:attrNameLst>
                                      </p:cBhvr>
                                      <p:tavLst>
                                        <p:tav tm="0">
                                          <p:val>
                                            <p:strVal val="ppt_w"/>
                                          </p:val>
                                        </p:tav>
                                        <p:tav tm="100000">
                                          <p:val>
                                            <p:strVal val="ppt_w"/>
                                          </p:val>
                                        </p:tav>
                                      </p:tavLst>
                                    </p:anim>
                                    <p:anim calcmode="lin" valueType="num">
                                      <p:cBhvr>
                                        <p:cTn id="18" dur="5000"/>
                                        <p:tgtEl>
                                          <p:spTgt spid="6"/>
                                        </p:tgtEl>
                                        <p:attrNameLst>
                                          <p:attrName>ppt_h</p:attrName>
                                        </p:attrNameLst>
                                      </p:cBhvr>
                                      <p:tavLst>
                                        <p:tav tm="0">
                                          <p:val>
                                            <p:strVal val="ppt_h"/>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5000"/>
                                        <p:tgtEl>
                                          <p:spTgt spid="7"/>
                                        </p:tgtEl>
                                      </p:cBhvr>
                                    </p:animEffect>
                                    <p:set>
                                      <p:cBhvr>
                                        <p:cTn id="31" dur="1" fill="hold">
                                          <p:stCondLst>
                                            <p:cond delay="4999"/>
                                          </p:stCondLst>
                                        </p:cTn>
                                        <p:tgtEl>
                                          <p:spTgt spid="7"/>
                                        </p:tgtEl>
                                        <p:attrNameLst>
                                          <p:attrName>style.visibility</p:attrName>
                                        </p:attrNameLst>
                                      </p:cBhvr>
                                      <p:to>
                                        <p:strVal val="hidden"/>
                                      </p:to>
                                    </p:set>
                                  </p:childTnLst>
                                </p:cTn>
                              </p:par>
                              <p:par>
                                <p:cTn id="32" presetID="17" presetClass="exit" presetSubtype="2" fill="hold" nodeType="withEffect">
                                  <p:stCondLst>
                                    <p:cond delay="0"/>
                                  </p:stCondLst>
                                  <p:childTnLst>
                                    <p:anim calcmode="lin" valueType="num">
                                      <p:cBhvr>
                                        <p:cTn id="33" dur="5000"/>
                                        <p:tgtEl>
                                          <p:spTgt spid="8"/>
                                        </p:tgtEl>
                                        <p:attrNameLst>
                                          <p:attrName>ppt_x</p:attrName>
                                        </p:attrNameLst>
                                      </p:cBhvr>
                                      <p:tavLst>
                                        <p:tav tm="0">
                                          <p:val>
                                            <p:strVal val="ppt_x"/>
                                          </p:val>
                                        </p:tav>
                                        <p:tav tm="100000">
                                          <p:val>
                                            <p:strVal val="ppt_x+ppt_w/2"/>
                                          </p:val>
                                        </p:tav>
                                      </p:tavLst>
                                    </p:anim>
                                    <p:anim calcmode="lin" valueType="num">
                                      <p:cBhvr>
                                        <p:cTn id="34" dur="5000"/>
                                        <p:tgtEl>
                                          <p:spTgt spid="8"/>
                                        </p:tgtEl>
                                        <p:attrNameLst>
                                          <p:attrName>ppt_y</p:attrName>
                                        </p:attrNameLst>
                                      </p:cBhvr>
                                      <p:tavLst>
                                        <p:tav tm="0">
                                          <p:val>
                                            <p:strVal val="ppt_y"/>
                                          </p:val>
                                        </p:tav>
                                        <p:tav tm="100000">
                                          <p:val>
                                            <p:strVal val="ppt_y"/>
                                          </p:val>
                                        </p:tav>
                                      </p:tavLst>
                                    </p:anim>
                                    <p:anim calcmode="lin" valueType="num">
                                      <p:cBhvr>
                                        <p:cTn id="35" dur="5000"/>
                                        <p:tgtEl>
                                          <p:spTgt spid="8"/>
                                        </p:tgtEl>
                                        <p:attrNameLst>
                                          <p:attrName>ppt_w</p:attrName>
                                        </p:attrNameLst>
                                      </p:cBhvr>
                                      <p:tavLst>
                                        <p:tav tm="0">
                                          <p:val>
                                            <p:strVal val="ppt_w"/>
                                          </p:val>
                                        </p:tav>
                                        <p:tav tm="100000">
                                          <p:val>
                                            <p:fltVal val="0"/>
                                          </p:val>
                                        </p:tav>
                                      </p:tavLst>
                                    </p:anim>
                                    <p:anim calcmode="lin" valueType="num">
                                      <p:cBhvr>
                                        <p:cTn id="36" dur="5000"/>
                                        <p:tgtEl>
                                          <p:spTgt spid="8"/>
                                        </p:tgtEl>
                                        <p:attrNameLst>
                                          <p:attrName>ppt_h</p:attrName>
                                        </p:attrNameLst>
                                      </p:cBhvr>
                                      <p:tavLst>
                                        <p:tav tm="0">
                                          <p:val>
                                            <p:strVal val="ppt_h"/>
                                          </p:val>
                                        </p:tav>
                                        <p:tav tm="100000">
                                          <p:val>
                                            <p:strVal val="ppt_h"/>
                                          </p:val>
                                        </p:tav>
                                      </p:tavLst>
                                    </p:anim>
                                    <p:set>
                                      <p:cBhvr>
                                        <p:cTn id="37" dur="1" fill="hold">
                                          <p:stCondLst>
                                            <p:cond delay="4999"/>
                                          </p:stCondLst>
                                        </p:cTn>
                                        <p:tgtEl>
                                          <p:spTgt spid="8"/>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5000"/>
                                        <p:tgtEl>
                                          <p:spTgt spid="8"/>
                                        </p:tgtEl>
                                      </p:cBhvr>
                                    </p:animEffect>
                                    <p:set>
                                      <p:cBhvr>
                                        <p:cTn id="40" dur="1" fill="hold">
                                          <p:stCondLst>
                                            <p:cond delay="4999"/>
                                          </p:stCondLst>
                                        </p:cTn>
                                        <p:tgtEl>
                                          <p:spTgt spid="8"/>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0" fill="hold"/>
                                        <p:tgtEl>
                                          <p:spTgt spid="9"/>
                                        </p:tgtEl>
                                        <p:attrNameLst>
                                          <p:attrName>ppt_w</p:attrName>
                                        </p:attrNameLst>
                                      </p:cBhvr>
                                      <p:tavLst>
                                        <p:tav tm="0">
                                          <p:val>
                                            <p:fltVal val="0"/>
                                          </p:val>
                                        </p:tav>
                                        <p:tav tm="100000">
                                          <p:val>
                                            <p:strVal val="#ppt_w"/>
                                          </p:val>
                                        </p:tav>
                                      </p:tavLst>
                                    </p:anim>
                                    <p:anim calcmode="lin" valueType="num">
                                      <p:cBhvr>
                                        <p:cTn id="44" dur="3000" fill="hold"/>
                                        <p:tgtEl>
                                          <p:spTgt spid="9"/>
                                        </p:tgtEl>
                                        <p:attrNameLst>
                                          <p:attrName>ppt_h</p:attrName>
                                        </p:attrNameLst>
                                      </p:cBhvr>
                                      <p:tavLst>
                                        <p:tav tm="0">
                                          <p:val>
                                            <p:fltVal val="0"/>
                                          </p:val>
                                        </p:tav>
                                        <p:tav tm="100000">
                                          <p:val>
                                            <p:strVal val="#ppt_h"/>
                                          </p:val>
                                        </p:tav>
                                      </p:tavLst>
                                    </p:anim>
                                  </p:childTnLst>
                                </p:cTn>
                              </p:par>
                            </p:childTnLst>
                          </p:cTn>
                        </p:par>
                        <p:par>
                          <p:cTn id="45" fill="hold">
                            <p:stCondLst>
                              <p:cond delay="5000"/>
                            </p:stCondLst>
                            <p:childTnLst>
                              <p:par>
                                <p:cTn id="46" presetID="9" presetClass="emph" presetSubtype="0" nodeType="afterEffect">
                                  <p:stCondLst>
                                    <p:cond delay="0"/>
                                  </p:stCondLst>
                                  <p:childTnLst>
                                    <p:set>
                                      <p:cBhvr rctx="PPT">
                                        <p:cTn id="47" dur="indefinite"/>
                                        <p:tgtEl>
                                          <p:spTgt spid="10"/>
                                        </p:tgtEl>
                                        <p:attrNameLst>
                                          <p:attrName>style.opacity</p:attrName>
                                        </p:attrNameLst>
                                      </p:cBhvr>
                                      <p:to>
                                        <p:strVal val="0.5"/>
                                      </p:to>
                                    </p:set>
                                    <p:animEffect filter="image" prLst="opacity: 0.5">
                                      <p:cBhvr rctx="IE">
                                        <p:cTn id="48" dur="indefinite"/>
                                        <p:tgtEl>
                                          <p:spTgt spid="10"/>
                                        </p:tgtEl>
                                      </p:cBhvr>
                                    </p:animEffect>
                                  </p:childTnLst>
                                </p:cTn>
                              </p:par>
                            </p:childTnLst>
                          </p:cTn>
                        </p:par>
                        <p:par>
                          <p:cTn id="49" fill="hold">
                            <p:stCondLst>
                              <p:cond delay="5000"/>
                            </p:stCondLst>
                            <p:childTnLst>
                              <p:par>
                                <p:cTn id="50" presetID="6" presetClass="exit" presetSubtype="32" fill="hold" nodeType="afterEffect">
                                  <p:stCondLst>
                                    <p:cond delay="0"/>
                                  </p:stCondLst>
                                  <p:childTnLst>
                                    <p:animEffect transition="out" filter="circle(out)">
                                      <p:cBhvr>
                                        <p:cTn id="51" dur="5000"/>
                                        <p:tgtEl>
                                          <p:spTgt spid="10"/>
                                        </p:tgtEl>
                                      </p:cBhvr>
                                    </p:animEffect>
                                    <p:set>
                                      <p:cBhvr>
                                        <p:cTn id="52"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Jose Luis\Desktop\katanie-0011.jpg"/>
          <p:cNvPicPr>
            <a:picLocks noChangeAspect="1" noChangeArrowheads="1"/>
          </p:cNvPicPr>
          <p:nvPr/>
        </p:nvPicPr>
        <p:blipFill>
          <a:blip r:embed="rId2"/>
          <a:srcRect/>
          <a:stretch>
            <a:fillRect/>
          </a:stretch>
        </p:blipFill>
        <p:spPr bwMode="auto">
          <a:xfrm>
            <a:off x="0" y="0"/>
            <a:ext cx="11503284"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Jose Luis\Desktop\8238_original.jpg"/>
          <p:cNvPicPr>
            <a:picLocks noChangeAspect="1" noChangeArrowheads="1"/>
          </p:cNvPicPr>
          <p:nvPr/>
        </p:nvPicPr>
        <p:blipFill>
          <a:blip r:embed="rId2"/>
          <a:srcRect/>
          <a:stretch>
            <a:fillRect/>
          </a:stretch>
        </p:blipFill>
        <p:spPr bwMode="auto">
          <a:xfrm>
            <a:off x="-1" y="0"/>
            <a:ext cx="11269664"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Jose Luis\Desktop\Canal-congelado-en-Groningen.jpg"/>
          <p:cNvPicPr>
            <a:picLocks noChangeAspect="1" noChangeArrowheads="1"/>
          </p:cNvPicPr>
          <p:nvPr/>
        </p:nvPicPr>
        <p:blipFill>
          <a:blip r:embed="rId2"/>
          <a:srcRect/>
          <a:stretch>
            <a:fillRect/>
          </a:stretch>
        </p:blipFill>
        <p:spPr bwMode="auto">
          <a:xfrm>
            <a:off x="0" y="0"/>
            <a:ext cx="11269663"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Jose Luis\Desktop\DSC01266.jpg"/>
          <p:cNvPicPr>
            <a:picLocks noChangeAspect="1" noChangeArrowheads="1"/>
          </p:cNvPicPr>
          <p:nvPr/>
        </p:nvPicPr>
        <p:blipFill>
          <a:blip r:embed="rId2"/>
          <a:srcRect/>
          <a:stretch>
            <a:fillRect/>
          </a:stretch>
        </p:blipFill>
        <p:spPr bwMode="auto">
          <a:xfrm>
            <a:off x="0" y="2"/>
            <a:ext cx="11269663" cy="7315201"/>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Users\Jose Luis\Desktop\descarga.jpg"/>
          <p:cNvPicPr>
            <a:picLocks noChangeAspect="1" noChangeArrowheads="1"/>
          </p:cNvPicPr>
          <p:nvPr/>
        </p:nvPicPr>
        <p:blipFill>
          <a:blip r:embed="rId2"/>
          <a:srcRect/>
          <a:stretch>
            <a:fillRect/>
          </a:stretch>
        </p:blipFill>
        <p:spPr bwMode="auto">
          <a:xfrm>
            <a:off x="1705741" y="1071546"/>
            <a:ext cx="7920847" cy="4883896"/>
          </a:xfrm>
          <a:prstGeom prst="rect">
            <a:avLst/>
          </a:prstGeom>
          <a:noFill/>
        </p:spPr>
      </p:pic>
      <p:sp>
        <p:nvSpPr>
          <p:cNvPr id="9" name="8 Proceso"/>
          <p:cNvSpPr/>
          <p:nvPr/>
        </p:nvSpPr>
        <p:spPr>
          <a:xfrm>
            <a:off x="0" y="0"/>
            <a:ext cx="1197402" cy="6858000"/>
          </a:xfrm>
          <a:prstGeom prst="flowChartProcess">
            <a:avLst/>
          </a:prstGeom>
          <a:solidFill>
            <a:srgbClr val="00B0F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Proceso"/>
          <p:cNvSpPr/>
          <p:nvPr/>
        </p:nvSpPr>
        <p:spPr>
          <a:xfrm>
            <a:off x="1197402" y="0"/>
            <a:ext cx="1154358"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Proceso"/>
          <p:cNvSpPr/>
          <p:nvPr/>
        </p:nvSpPr>
        <p:spPr>
          <a:xfrm>
            <a:off x="2351761" y="0"/>
            <a:ext cx="1330446" cy="6858000"/>
          </a:xfrm>
          <a:prstGeom prst="flowChartProcess">
            <a:avLst/>
          </a:prstGeom>
          <a:solidFill>
            <a:srgbClr val="00B0F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Proceso"/>
          <p:cNvSpPr/>
          <p:nvPr/>
        </p:nvSpPr>
        <p:spPr>
          <a:xfrm>
            <a:off x="4930474" y="0"/>
            <a:ext cx="1332402" cy="6838950"/>
          </a:xfrm>
          <a:prstGeom prst="flowChartProcess">
            <a:avLst/>
          </a:prstGeom>
          <a:solidFill>
            <a:srgbClr val="00B0F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Proceso"/>
          <p:cNvSpPr/>
          <p:nvPr/>
        </p:nvSpPr>
        <p:spPr>
          <a:xfrm>
            <a:off x="6257012" y="0"/>
            <a:ext cx="1242403"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Proceso"/>
          <p:cNvSpPr/>
          <p:nvPr/>
        </p:nvSpPr>
        <p:spPr>
          <a:xfrm>
            <a:off x="7499413" y="0"/>
            <a:ext cx="1242402" cy="6858000"/>
          </a:xfrm>
          <a:prstGeom prst="flowChartProcess">
            <a:avLst/>
          </a:prstGeom>
          <a:solidFill>
            <a:srgbClr val="00B0F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Proceso"/>
          <p:cNvSpPr/>
          <p:nvPr/>
        </p:nvSpPr>
        <p:spPr>
          <a:xfrm>
            <a:off x="8706665" y="0"/>
            <a:ext cx="1236532"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Proceso"/>
          <p:cNvSpPr/>
          <p:nvPr/>
        </p:nvSpPr>
        <p:spPr>
          <a:xfrm>
            <a:off x="3682391" y="0"/>
            <a:ext cx="1243105"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Proceso"/>
          <p:cNvSpPr/>
          <p:nvPr/>
        </p:nvSpPr>
        <p:spPr>
          <a:xfrm>
            <a:off x="9921111" y="0"/>
            <a:ext cx="1348552" cy="6858000"/>
          </a:xfrm>
          <a:prstGeom prst="flowChartProcess">
            <a:avLst/>
          </a:prstGeom>
          <a:solidFill>
            <a:srgbClr val="00B0F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9"/>
                                        </p:tgtEl>
                                        <p:attrNameLst>
                                          <p:attrName>ppt_x</p:attrName>
                                        </p:attrNameLst>
                                      </p:cBhvr>
                                      <p:tavLst>
                                        <p:tav tm="0">
                                          <p:val>
                                            <p:strVal val="ppt_x"/>
                                          </p:val>
                                        </p:tav>
                                        <p:tav tm="100000">
                                          <p:val>
                                            <p:strVal val="ppt_x"/>
                                          </p:val>
                                        </p:tav>
                                      </p:tavLst>
                                    </p:anim>
                                    <p:anim calcmode="lin" valueType="num">
                                      <p:cBhvr additive="base">
                                        <p:cTn id="7" dur="5000"/>
                                        <p:tgtEl>
                                          <p:spTgt spid="9"/>
                                        </p:tgtEl>
                                        <p:attrNameLst>
                                          <p:attrName>ppt_y</p:attrName>
                                        </p:attrNameLst>
                                      </p:cBhvr>
                                      <p:tavLst>
                                        <p:tav tm="0">
                                          <p:val>
                                            <p:strVal val="ppt_y"/>
                                          </p:val>
                                        </p:tav>
                                        <p:tav tm="100000">
                                          <p:val>
                                            <p:strVal val="1+ppt_h/2"/>
                                          </p:val>
                                        </p:tav>
                                      </p:tavLst>
                                    </p:anim>
                                    <p:set>
                                      <p:cBhvr>
                                        <p:cTn id="8" dur="1" fill="hold">
                                          <p:stCondLst>
                                            <p:cond delay="4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10"/>
                                        </p:tgtEl>
                                        <p:attrNameLst>
                                          <p:attrName>ppt_x</p:attrName>
                                        </p:attrNameLst>
                                      </p:cBhvr>
                                      <p:tavLst>
                                        <p:tav tm="0">
                                          <p:val>
                                            <p:strVal val="ppt_x"/>
                                          </p:val>
                                        </p:tav>
                                        <p:tav tm="100000">
                                          <p:val>
                                            <p:strVal val="ppt_x"/>
                                          </p:val>
                                        </p:tav>
                                      </p:tavLst>
                                    </p:anim>
                                    <p:anim calcmode="lin" valueType="num">
                                      <p:cBhvr additive="base">
                                        <p:cTn id="11" dur="5000"/>
                                        <p:tgtEl>
                                          <p:spTgt spid="10"/>
                                        </p:tgtEl>
                                        <p:attrNameLst>
                                          <p:attrName>ppt_y</p:attrName>
                                        </p:attrNameLst>
                                      </p:cBhvr>
                                      <p:tavLst>
                                        <p:tav tm="0">
                                          <p:val>
                                            <p:strVal val="ppt_y"/>
                                          </p:val>
                                        </p:tav>
                                        <p:tav tm="100000">
                                          <p:val>
                                            <p:strVal val="0-ppt_h/2"/>
                                          </p:val>
                                        </p:tav>
                                      </p:tavLst>
                                    </p:anim>
                                    <p:set>
                                      <p:cBhvr>
                                        <p:cTn id="12" dur="1" fill="hold">
                                          <p:stCondLst>
                                            <p:cond delay="4999"/>
                                          </p:stCondLst>
                                        </p:cTn>
                                        <p:tgtEl>
                                          <p:spTgt spid="10"/>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0"/>
                                        <p:tgtEl>
                                          <p:spTgt spid="11"/>
                                        </p:tgtEl>
                                        <p:attrNameLst>
                                          <p:attrName>ppt_x</p:attrName>
                                        </p:attrNameLst>
                                      </p:cBhvr>
                                      <p:tavLst>
                                        <p:tav tm="0">
                                          <p:val>
                                            <p:strVal val="ppt_x"/>
                                          </p:val>
                                        </p:tav>
                                        <p:tav tm="100000">
                                          <p:val>
                                            <p:strVal val="ppt_x"/>
                                          </p:val>
                                        </p:tav>
                                      </p:tavLst>
                                    </p:anim>
                                    <p:anim calcmode="lin" valueType="num">
                                      <p:cBhvr additive="base">
                                        <p:cTn id="15" dur="5000"/>
                                        <p:tgtEl>
                                          <p:spTgt spid="11"/>
                                        </p:tgtEl>
                                        <p:attrNameLst>
                                          <p:attrName>ppt_y</p:attrName>
                                        </p:attrNameLst>
                                      </p:cBhvr>
                                      <p:tavLst>
                                        <p:tav tm="0">
                                          <p:val>
                                            <p:strVal val="ppt_y"/>
                                          </p:val>
                                        </p:tav>
                                        <p:tav tm="100000">
                                          <p:val>
                                            <p:strVal val="1+ppt_h/2"/>
                                          </p:val>
                                        </p:tav>
                                      </p:tavLst>
                                    </p:anim>
                                    <p:set>
                                      <p:cBhvr>
                                        <p:cTn id="16" dur="1" fill="hold">
                                          <p:stCondLst>
                                            <p:cond delay="4999"/>
                                          </p:stCondLst>
                                        </p:cTn>
                                        <p:tgtEl>
                                          <p:spTgt spid="11"/>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0"/>
                                        <p:tgtEl>
                                          <p:spTgt spid="15"/>
                                        </p:tgtEl>
                                        <p:attrNameLst>
                                          <p:attrName>ppt_x</p:attrName>
                                        </p:attrNameLst>
                                      </p:cBhvr>
                                      <p:tavLst>
                                        <p:tav tm="0">
                                          <p:val>
                                            <p:strVal val="ppt_x"/>
                                          </p:val>
                                        </p:tav>
                                        <p:tav tm="100000">
                                          <p:val>
                                            <p:strVal val="ppt_x"/>
                                          </p:val>
                                        </p:tav>
                                      </p:tavLst>
                                    </p:anim>
                                    <p:anim calcmode="lin" valueType="num">
                                      <p:cBhvr additive="base">
                                        <p:cTn id="19" dur="5000"/>
                                        <p:tgtEl>
                                          <p:spTgt spid="15"/>
                                        </p:tgtEl>
                                        <p:attrNameLst>
                                          <p:attrName>ppt_y</p:attrName>
                                        </p:attrNameLst>
                                      </p:cBhvr>
                                      <p:tavLst>
                                        <p:tav tm="0">
                                          <p:val>
                                            <p:strVal val="ppt_y"/>
                                          </p:val>
                                        </p:tav>
                                        <p:tav tm="100000">
                                          <p:val>
                                            <p:strVal val="1+ppt_h/2"/>
                                          </p:val>
                                        </p:tav>
                                      </p:tavLst>
                                    </p:anim>
                                    <p:set>
                                      <p:cBhvr>
                                        <p:cTn id="20" dur="1" fill="hold">
                                          <p:stCondLst>
                                            <p:cond delay="4999"/>
                                          </p:stCondLst>
                                        </p:cTn>
                                        <p:tgtEl>
                                          <p:spTgt spid="15"/>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5000"/>
                                        <p:tgtEl>
                                          <p:spTgt spid="16"/>
                                        </p:tgtEl>
                                        <p:attrNameLst>
                                          <p:attrName>ppt_x</p:attrName>
                                        </p:attrNameLst>
                                      </p:cBhvr>
                                      <p:tavLst>
                                        <p:tav tm="0">
                                          <p:val>
                                            <p:strVal val="ppt_x"/>
                                          </p:val>
                                        </p:tav>
                                        <p:tav tm="100000">
                                          <p:val>
                                            <p:strVal val="ppt_x"/>
                                          </p:val>
                                        </p:tav>
                                      </p:tavLst>
                                    </p:anim>
                                    <p:anim calcmode="lin" valueType="num">
                                      <p:cBhvr additive="base">
                                        <p:cTn id="23" dur="5000"/>
                                        <p:tgtEl>
                                          <p:spTgt spid="16"/>
                                        </p:tgtEl>
                                        <p:attrNameLst>
                                          <p:attrName>ppt_y</p:attrName>
                                        </p:attrNameLst>
                                      </p:cBhvr>
                                      <p:tavLst>
                                        <p:tav tm="0">
                                          <p:val>
                                            <p:strVal val="ppt_y"/>
                                          </p:val>
                                        </p:tav>
                                        <p:tav tm="100000">
                                          <p:val>
                                            <p:strVal val="0-ppt_h/2"/>
                                          </p:val>
                                        </p:tav>
                                      </p:tavLst>
                                    </p:anim>
                                    <p:set>
                                      <p:cBhvr>
                                        <p:cTn id="24" dur="1" fill="hold">
                                          <p:stCondLst>
                                            <p:cond delay="4999"/>
                                          </p:stCondLst>
                                        </p:cTn>
                                        <p:tgtEl>
                                          <p:spTgt spid="16"/>
                                        </p:tgtEl>
                                        <p:attrNameLst>
                                          <p:attrName>style.visibility</p:attrName>
                                        </p:attrNameLst>
                                      </p:cBhvr>
                                      <p:to>
                                        <p:strVal val="hidden"/>
                                      </p:to>
                                    </p:set>
                                  </p:childTnLst>
                                </p:cTn>
                              </p:par>
                              <p:par>
                                <p:cTn id="25" presetID="2" presetClass="exit" presetSubtype="4" fill="hold" nodeType="withEffect">
                                  <p:stCondLst>
                                    <p:cond delay="0"/>
                                  </p:stCondLst>
                                  <p:childTnLst>
                                    <p:anim calcmode="lin" valueType="num">
                                      <p:cBhvr additive="base">
                                        <p:cTn id="26" dur="5000"/>
                                        <p:tgtEl>
                                          <p:spTgt spid="17"/>
                                        </p:tgtEl>
                                        <p:attrNameLst>
                                          <p:attrName>ppt_x</p:attrName>
                                        </p:attrNameLst>
                                      </p:cBhvr>
                                      <p:tavLst>
                                        <p:tav tm="0">
                                          <p:val>
                                            <p:strVal val="ppt_x"/>
                                          </p:val>
                                        </p:tav>
                                        <p:tav tm="100000">
                                          <p:val>
                                            <p:strVal val="ppt_x"/>
                                          </p:val>
                                        </p:tav>
                                      </p:tavLst>
                                    </p:anim>
                                    <p:anim calcmode="lin" valueType="num">
                                      <p:cBhvr additive="base">
                                        <p:cTn id="27" dur="5000"/>
                                        <p:tgtEl>
                                          <p:spTgt spid="17"/>
                                        </p:tgtEl>
                                        <p:attrNameLst>
                                          <p:attrName>ppt_y</p:attrName>
                                        </p:attrNameLst>
                                      </p:cBhvr>
                                      <p:tavLst>
                                        <p:tav tm="0">
                                          <p:val>
                                            <p:strVal val="ppt_y"/>
                                          </p:val>
                                        </p:tav>
                                        <p:tav tm="100000">
                                          <p:val>
                                            <p:strVal val="1+ppt_h/2"/>
                                          </p:val>
                                        </p:tav>
                                      </p:tavLst>
                                    </p:anim>
                                    <p:set>
                                      <p:cBhvr>
                                        <p:cTn id="28" dur="1" fill="hold">
                                          <p:stCondLst>
                                            <p:cond delay="4999"/>
                                          </p:stCondLst>
                                        </p:cTn>
                                        <p:tgtEl>
                                          <p:spTgt spid="17"/>
                                        </p:tgtEl>
                                        <p:attrNameLst>
                                          <p:attrName>style.visibility</p:attrName>
                                        </p:attrNameLst>
                                      </p:cBhvr>
                                      <p:to>
                                        <p:strVal val="hidden"/>
                                      </p:to>
                                    </p:set>
                                  </p:childTnLst>
                                </p:cTn>
                              </p:par>
                              <p:par>
                                <p:cTn id="29" presetID="2" presetClass="exit" presetSubtype="1" fill="hold" nodeType="withEffect">
                                  <p:stCondLst>
                                    <p:cond delay="0"/>
                                  </p:stCondLst>
                                  <p:childTnLst>
                                    <p:anim calcmode="lin" valueType="num">
                                      <p:cBhvr additive="base">
                                        <p:cTn id="30" dur="5000"/>
                                        <p:tgtEl>
                                          <p:spTgt spid="18"/>
                                        </p:tgtEl>
                                        <p:attrNameLst>
                                          <p:attrName>ppt_x</p:attrName>
                                        </p:attrNameLst>
                                      </p:cBhvr>
                                      <p:tavLst>
                                        <p:tav tm="0">
                                          <p:val>
                                            <p:strVal val="ppt_x"/>
                                          </p:val>
                                        </p:tav>
                                        <p:tav tm="100000">
                                          <p:val>
                                            <p:strVal val="ppt_x"/>
                                          </p:val>
                                        </p:tav>
                                      </p:tavLst>
                                    </p:anim>
                                    <p:anim calcmode="lin" valueType="num">
                                      <p:cBhvr additive="base">
                                        <p:cTn id="31" dur="5000"/>
                                        <p:tgtEl>
                                          <p:spTgt spid="18"/>
                                        </p:tgtEl>
                                        <p:attrNameLst>
                                          <p:attrName>ppt_y</p:attrName>
                                        </p:attrNameLst>
                                      </p:cBhvr>
                                      <p:tavLst>
                                        <p:tav tm="0">
                                          <p:val>
                                            <p:strVal val="ppt_y"/>
                                          </p:val>
                                        </p:tav>
                                        <p:tav tm="100000">
                                          <p:val>
                                            <p:strVal val="0-ppt_h/2"/>
                                          </p:val>
                                        </p:tav>
                                      </p:tavLst>
                                    </p:anim>
                                    <p:set>
                                      <p:cBhvr>
                                        <p:cTn id="32" dur="1" fill="hold">
                                          <p:stCondLst>
                                            <p:cond delay="4999"/>
                                          </p:stCondLst>
                                        </p:cTn>
                                        <p:tgtEl>
                                          <p:spTgt spid="18"/>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5000"/>
                                        <p:tgtEl>
                                          <p:spTgt spid="20"/>
                                        </p:tgtEl>
                                        <p:attrNameLst>
                                          <p:attrName>ppt_x</p:attrName>
                                        </p:attrNameLst>
                                      </p:cBhvr>
                                      <p:tavLst>
                                        <p:tav tm="0">
                                          <p:val>
                                            <p:strVal val="ppt_x"/>
                                          </p:val>
                                        </p:tav>
                                        <p:tav tm="100000">
                                          <p:val>
                                            <p:strVal val="ppt_x"/>
                                          </p:val>
                                        </p:tav>
                                      </p:tavLst>
                                    </p:anim>
                                    <p:anim calcmode="lin" valueType="num">
                                      <p:cBhvr additive="base">
                                        <p:cTn id="35" dur="5000"/>
                                        <p:tgtEl>
                                          <p:spTgt spid="20"/>
                                        </p:tgtEl>
                                        <p:attrNameLst>
                                          <p:attrName>ppt_y</p:attrName>
                                        </p:attrNameLst>
                                      </p:cBhvr>
                                      <p:tavLst>
                                        <p:tav tm="0">
                                          <p:val>
                                            <p:strVal val="ppt_y"/>
                                          </p:val>
                                        </p:tav>
                                        <p:tav tm="100000">
                                          <p:val>
                                            <p:strVal val="0-ppt_h/2"/>
                                          </p:val>
                                        </p:tav>
                                      </p:tavLst>
                                    </p:anim>
                                    <p:set>
                                      <p:cBhvr>
                                        <p:cTn id="36" dur="1" fill="hold">
                                          <p:stCondLst>
                                            <p:cond delay="4999"/>
                                          </p:stCondLst>
                                        </p:cTn>
                                        <p:tgtEl>
                                          <p:spTgt spid="20"/>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5000"/>
                                        <p:tgtEl>
                                          <p:spTgt spid="13"/>
                                        </p:tgtEl>
                                        <p:attrNameLst>
                                          <p:attrName>ppt_x</p:attrName>
                                        </p:attrNameLst>
                                      </p:cBhvr>
                                      <p:tavLst>
                                        <p:tav tm="0">
                                          <p:val>
                                            <p:strVal val="ppt_x"/>
                                          </p:val>
                                        </p:tav>
                                        <p:tav tm="100000">
                                          <p:val>
                                            <p:strVal val="ppt_x"/>
                                          </p:val>
                                        </p:tav>
                                      </p:tavLst>
                                    </p:anim>
                                    <p:anim calcmode="lin" valueType="num">
                                      <p:cBhvr additive="base">
                                        <p:cTn id="39" dur="5000"/>
                                        <p:tgtEl>
                                          <p:spTgt spid="13"/>
                                        </p:tgtEl>
                                        <p:attrNameLst>
                                          <p:attrName>ppt_y</p:attrName>
                                        </p:attrNameLst>
                                      </p:cBhvr>
                                      <p:tavLst>
                                        <p:tav tm="0">
                                          <p:val>
                                            <p:strVal val="ppt_y"/>
                                          </p:val>
                                        </p:tav>
                                        <p:tav tm="100000">
                                          <p:val>
                                            <p:strVal val="1+ppt_h/2"/>
                                          </p:val>
                                        </p:tav>
                                      </p:tavLst>
                                    </p:anim>
                                    <p:set>
                                      <p:cBhvr>
                                        <p:cTn id="40" dur="1" fill="hold">
                                          <p:stCondLst>
                                            <p:cond delay="4999"/>
                                          </p:stCondLst>
                                        </p:cTn>
                                        <p:tgtEl>
                                          <p:spTgt spid="13"/>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0" fill="hold"/>
                                        <p:tgtEl>
                                          <p:spTgt spid="12"/>
                                        </p:tgtEl>
                                        <p:attrNameLst>
                                          <p:attrName>ppt_w</p:attrName>
                                        </p:attrNameLst>
                                      </p:cBhvr>
                                      <p:tavLst>
                                        <p:tav tm="0">
                                          <p:val>
                                            <p:fltVal val="0"/>
                                          </p:val>
                                        </p:tav>
                                        <p:tav tm="100000">
                                          <p:val>
                                            <p:strVal val="#ppt_w"/>
                                          </p:val>
                                        </p:tav>
                                      </p:tavLst>
                                    </p:anim>
                                    <p:anim calcmode="lin" valueType="num">
                                      <p:cBhvr>
                                        <p:cTn id="44" dur="5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1520103575_489965_1520103711_album_normal.jpg"/>
          <p:cNvPicPr>
            <a:picLocks noChangeAspect="1" noChangeArrowheads="1"/>
          </p:cNvPicPr>
          <p:nvPr/>
        </p:nvPicPr>
        <p:blipFill>
          <a:blip r:embed="rId2"/>
          <a:srcRect/>
          <a:stretch>
            <a:fillRect/>
          </a:stretch>
        </p:blipFill>
        <p:spPr bwMode="auto">
          <a:xfrm>
            <a:off x="0" y="0"/>
            <a:ext cx="11269663" cy="6858000"/>
          </a:xfrm>
          <a:prstGeom prst="rect">
            <a:avLst/>
          </a:prstGeom>
          <a:noFill/>
        </p:spPr>
      </p:pic>
      <p:sp>
        <p:nvSpPr>
          <p:cNvPr id="2" name="1 Rectángulo"/>
          <p:cNvSpPr/>
          <p:nvPr/>
        </p:nvSpPr>
        <p:spPr>
          <a:xfrm>
            <a:off x="434937" y="5357828"/>
            <a:ext cx="5632355" cy="1200329"/>
          </a:xfrm>
          <a:prstGeom prst="rect">
            <a:avLst/>
          </a:prstGeom>
        </p:spPr>
        <p:txBody>
          <a:bodyPr>
            <a:spAutoFit/>
          </a:bodyPr>
          <a:lstStyle/>
          <a:p>
            <a:r>
              <a:rPr lang="es-ES" b="1" dirty="0"/>
              <a:t>En todos los casos, lo peor ha sido la temperatura del agua. Ahora que el tiempo mejora, las autoridades locales avisan a los patinadores de que el hielo cede con más facilidad y hay que tener cuidado.</a:t>
            </a:r>
          </a:p>
        </p:txBody>
      </p:sp>
    </p:spTree>
  </p:cSld>
  <p:clrMapOvr>
    <a:masterClrMapping/>
  </p:clrMapOvr>
  <p:transition spd="slow" advTm="16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Users\Jose Luis\Desktop\1520103575_489965_1520103714_album_normal.jpg"/>
          <p:cNvPicPr>
            <a:picLocks noChangeAspect="1" noChangeArrowheads="1"/>
          </p:cNvPicPr>
          <p:nvPr/>
        </p:nvPicPr>
        <p:blipFill>
          <a:blip r:embed="rId2"/>
          <a:srcRect/>
          <a:stretch>
            <a:fillRect/>
          </a:stretch>
        </p:blipFill>
        <p:spPr bwMode="auto">
          <a:xfrm>
            <a:off x="0" y="0"/>
            <a:ext cx="11269663"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skating-amsterdam-canals14.jpg"/>
          <p:cNvPicPr>
            <a:picLocks noChangeAspect="1" noChangeArrowheads="1"/>
          </p:cNvPicPr>
          <p:nvPr/>
        </p:nvPicPr>
        <p:blipFill>
          <a:blip r:embed="rId2"/>
          <a:srcRect/>
          <a:stretch>
            <a:fillRect/>
          </a:stretch>
        </p:blipFill>
        <p:spPr bwMode="auto">
          <a:xfrm>
            <a:off x="-1" y="0"/>
            <a:ext cx="11269663"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Jose Luis\Desktop\1520103575_489965_1520103647_noticia_normal_recorte1.jpg"/>
          <p:cNvPicPr>
            <a:picLocks noChangeAspect="1" noChangeArrowheads="1"/>
          </p:cNvPicPr>
          <p:nvPr/>
        </p:nvPicPr>
        <p:blipFill>
          <a:blip r:embed="rId2"/>
          <a:srcRect l="32648" b="27439"/>
          <a:stretch>
            <a:fillRect/>
          </a:stretch>
        </p:blipFill>
        <p:spPr bwMode="auto">
          <a:xfrm>
            <a:off x="0" y="0"/>
            <a:ext cx="11269663" cy="7251722"/>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Users\Jose Luis\Desktop\1520103575_489965_1520103647_noticia_normal_recorte1.jpg"/>
          <p:cNvPicPr>
            <a:picLocks noChangeAspect="1" noChangeArrowheads="1"/>
          </p:cNvPicPr>
          <p:nvPr/>
        </p:nvPicPr>
        <p:blipFill>
          <a:blip r:embed="rId2"/>
          <a:srcRect l="32648" b="27439"/>
          <a:stretch>
            <a:fillRect/>
          </a:stretch>
        </p:blipFill>
        <p:spPr bwMode="auto">
          <a:xfrm>
            <a:off x="0" y="0"/>
            <a:ext cx="11269663" cy="7251722"/>
          </a:xfrm>
          <a:prstGeom prst="rect">
            <a:avLst/>
          </a:prstGeom>
          <a:noFill/>
        </p:spPr>
      </p:pic>
      <p:sp>
        <p:nvSpPr>
          <p:cNvPr id="9" name="8 Proceso"/>
          <p:cNvSpPr/>
          <p:nvPr/>
        </p:nvSpPr>
        <p:spPr>
          <a:xfrm>
            <a:off x="0" y="0"/>
            <a:ext cx="1197402" cy="6858000"/>
          </a:xfrm>
          <a:prstGeom prst="flowChartProcess">
            <a:avLst/>
          </a:prstGeom>
          <a:solidFill>
            <a:srgbClr val="00B0F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Proceso"/>
          <p:cNvSpPr/>
          <p:nvPr/>
        </p:nvSpPr>
        <p:spPr>
          <a:xfrm>
            <a:off x="1197402" y="0"/>
            <a:ext cx="1154358"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Proceso"/>
          <p:cNvSpPr/>
          <p:nvPr/>
        </p:nvSpPr>
        <p:spPr>
          <a:xfrm>
            <a:off x="2351761" y="0"/>
            <a:ext cx="1330446" cy="6858000"/>
          </a:xfrm>
          <a:prstGeom prst="flowChartProcess">
            <a:avLst/>
          </a:prstGeom>
          <a:solidFill>
            <a:srgbClr val="00B0F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Proceso"/>
          <p:cNvSpPr/>
          <p:nvPr/>
        </p:nvSpPr>
        <p:spPr>
          <a:xfrm>
            <a:off x="4920451" y="0"/>
            <a:ext cx="1332402" cy="6838950"/>
          </a:xfrm>
          <a:prstGeom prst="flowChartProcess">
            <a:avLst/>
          </a:prstGeom>
          <a:solidFill>
            <a:srgbClr val="00B0F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Proceso"/>
          <p:cNvSpPr/>
          <p:nvPr/>
        </p:nvSpPr>
        <p:spPr>
          <a:xfrm>
            <a:off x="6257012" y="0"/>
            <a:ext cx="1242403"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Proceso"/>
          <p:cNvSpPr/>
          <p:nvPr/>
        </p:nvSpPr>
        <p:spPr>
          <a:xfrm>
            <a:off x="7499413" y="0"/>
            <a:ext cx="1242402" cy="6858000"/>
          </a:xfrm>
          <a:prstGeom prst="flowChartProcess">
            <a:avLst/>
          </a:prstGeom>
          <a:solidFill>
            <a:srgbClr val="00B0F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Proceso"/>
          <p:cNvSpPr/>
          <p:nvPr/>
        </p:nvSpPr>
        <p:spPr>
          <a:xfrm>
            <a:off x="8706665" y="0"/>
            <a:ext cx="1236532"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Proceso"/>
          <p:cNvSpPr/>
          <p:nvPr/>
        </p:nvSpPr>
        <p:spPr>
          <a:xfrm>
            <a:off x="3682391" y="0"/>
            <a:ext cx="1243105"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Proceso"/>
          <p:cNvSpPr/>
          <p:nvPr/>
        </p:nvSpPr>
        <p:spPr>
          <a:xfrm>
            <a:off x="9921111" y="0"/>
            <a:ext cx="1348552" cy="6858000"/>
          </a:xfrm>
          <a:prstGeom prst="flowChartProcess">
            <a:avLst/>
          </a:prstGeom>
          <a:solidFill>
            <a:srgbClr val="00B0F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9"/>
                                        </p:tgtEl>
                                        <p:attrNameLst>
                                          <p:attrName>ppt_x</p:attrName>
                                        </p:attrNameLst>
                                      </p:cBhvr>
                                      <p:tavLst>
                                        <p:tav tm="0">
                                          <p:val>
                                            <p:strVal val="ppt_x"/>
                                          </p:val>
                                        </p:tav>
                                        <p:tav tm="100000">
                                          <p:val>
                                            <p:strVal val="ppt_x"/>
                                          </p:val>
                                        </p:tav>
                                      </p:tavLst>
                                    </p:anim>
                                    <p:anim calcmode="lin" valueType="num">
                                      <p:cBhvr additive="base">
                                        <p:cTn id="7" dur="5000"/>
                                        <p:tgtEl>
                                          <p:spTgt spid="9"/>
                                        </p:tgtEl>
                                        <p:attrNameLst>
                                          <p:attrName>ppt_y</p:attrName>
                                        </p:attrNameLst>
                                      </p:cBhvr>
                                      <p:tavLst>
                                        <p:tav tm="0">
                                          <p:val>
                                            <p:strVal val="ppt_y"/>
                                          </p:val>
                                        </p:tav>
                                        <p:tav tm="100000">
                                          <p:val>
                                            <p:strVal val="1+ppt_h/2"/>
                                          </p:val>
                                        </p:tav>
                                      </p:tavLst>
                                    </p:anim>
                                    <p:set>
                                      <p:cBhvr>
                                        <p:cTn id="8" dur="1" fill="hold">
                                          <p:stCondLst>
                                            <p:cond delay="4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10"/>
                                        </p:tgtEl>
                                        <p:attrNameLst>
                                          <p:attrName>ppt_x</p:attrName>
                                        </p:attrNameLst>
                                      </p:cBhvr>
                                      <p:tavLst>
                                        <p:tav tm="0">
                                          <p:val>
                                            <p:strVal val="ppt_x"/>
                                          </p:val>
                                        </p:tav>
                                        <p:tav tm="100000">
                                          <p:val>
                                            <p:strVal val="ppt_x"/>
                                          </p:val>
                                        </p:tav>
                                      </p:tavLst>
                                    </p:anim>
                                    <p:anim calcmode="lin" valueType="num">
                                      <p:cBhvr additive="base">
                                        <p:cTn id="11" dur="5000"/>
                                        <p:tgtEl>
                                          <p:spTgt spid="10"/>
                                        </p:tgtEl>
                                        <p:attrNameLst>
                                          <p:attrName>ppt_y</p:attrName>
                                        </p:attrNameLst>
                                      </p:cBhvr>
                                      <p:tavLst>
                                        <p:tav tm="0">
                                          <p:val>
                                            <p:strVal val="ppt_y"/>
                                          </p:val>
                                        </p:tav>
                                        <p:tav tm="100000">
                                          <p:val>
                                            <p:strVal val="0-ppt_h/2"/>
                                          </p:val>
                                        </p:tav>
                                      </p:tavLst>
                                    </p:anim>
                                    <p:set>
                                      <p:cBhvr>
                                        <p:cTn id="12" dur="1" fill="hold">
                                          <p:stCondLst>
                                            <p:cond delay="4999"/>
                                          </p:stCondLst>
                                        </p:cTn>
                                        <p:tgtEl>
                                          <p:spTgt spid="10"/>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0"/>
                                        <p:tgtEl>
                                          <p:spTgt spid="11"/>
                                        </p:tgtEl>
                                        <p:attrNameLst>
                                          <p:attrName>ppt_x</p:attrName>
                                        </p:attrNameLst>
                                      </p:cBhvr>
                                      <p:tavLst>
                                        <p:tav tm="0">
                                          <p:val>
                                            <p:strVal val="ppt_x"/>
                                          </p:val>
                                        </p:tav>
                                        <p:tav tm="100000">
                                          <p:val>
                                            <p:strVal val="ppt_x"/>
                                          </p:val>
                                        </p:tav>
                                      </p:tavLst>
                                    </p:anim>
                                    <p:anim calcmode="lin" valueType="num">
                                      <p:cBhvr additive="base">
                                        <p:cTn id="15" dur="5000"/>
                                        <p:tgtEl>
                                          <p:spTgt spid="11"/>
                                        </p:tgtEl>
                                        <p:attrNameLst>
                                          <p:attrName>ppt_y</p:attrName>
                                        </p:attrNameLst>
                                      </p:cBhvr>
                                      <p:tavLst>
                                        <p:tav tm="0">
                                          <p:val>
                                            <p:strVal val="ppt_y"/>
                                          </p:val>
                                        </p:tav>
                                        <p:tav tm="100000">
                                          <p:val>
                                            <p:strVal val="1+ppt_h/2"/>
                                          </p:val>
                                        </p:tav>
                                      </p:tavLst>
                                    </p:anim>
                                    <p:set>
                                      <p:cBhvr>
                                        <p:cTn id="16" dur="1" fill="hold">
                                          <p:stCondLst>
                                            <p:cond delay="4999"/>
                                          </p:stCondLst>
                                        </p:cTn>
                                        <p:tgtEl>
                                          <p:spTgt spid="11"/>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0"/>
                                        <p:tgtEl>
                                          <p:spTgt spid="15"/>
                                        </p:tgtEl>
                                        <p:attrNameLst>
                                          <p:attrName>ppt_x</p:attrName>
                                        </p:attrNameLst>
                                      </p:cBhvr>
                                      <p:tavLst>
                                        <p:tav tm="0">
                                          <p:val>
                                            <p:strVal val="ppt_x"/>
                                          </p:val>
                                        </p:tav>
                                        <p:tav tm="100000">
                                          <p:val>
                                            <p:strVal val="ppt_x"/>
                                          </p:val>
                                        </p:tav>
                                      </p:tavLst>
                                    </p:anim>
                                    <p:anim calcmode="lin" valueType="num">
                                      <p:cBhvr additive="base">
                                        <p:cTn id="19" dur="5000"/>
                                        <p:tgtEl>
                                          <p:spTgt spid="15"/>
                                        </p:tgtEl>
                                        <p:attrNameLst>
                                          <p:attrName>ppt_y</p:attrName>
                                        </p:attrNameLst>
                                      </p:cBhvr>
                                      <p:tavLst>
                                        <p:tav tm="0">
                                          <p:val>
                                            <p:strVal val="ppt_y"/>
                                          </p:val>
                                        </p:tav>
                                        <p:tav tm="100000">
                                          <p:val>
                                            <p:strVal val="1+ppt_h/2"/>
                                          </p:val>
                                        </p:tav>
                                      </p:tavLst>
                                    </p:anim>
                                    <p:set>
                                      <p:cBhvr>
                                        <p:cTn id="20" dur="1" fill="hold">
                                          <p:stCondLst>
                                            <p:cond delay="4999"/>
                                          </p:stCondLst>
                                        </p:cTn>
                                        <p:tgtEl>
                                          <p:spTgt spid="15"/>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5000"/>
                                        <p:tgtEl>
                                          <p:spTgt spid="16"/>
                                        </p:tgtEl>
                                        <p:attrNameLst>
                                          <p:attrName>ppt_x</p:attrName>
                                        </p:attrNameLst>
                                      </p:cBhvr>
                                      <p:tavLst>
                                        <p:tav tm="0">
                                          <p:val>
                                            <p:strVal val="ppt_x"/>
                                          </p:val>
                                        </p:tav>
                                        <p:tav tm="100000">
                                          <p:val>
                                            <p:strVal val="ppt_x"/>
                                          </p:val>
                                        </p:tav>
                                      </p:tavLst>
                                    </p:anim>
                                    <p:anim calcmode="lin" valueType="num">
                                      <p:cBhvr additive="base">
                                        <p:cTn id="23" dur="5000"/>
                                        <p:tgtEl>
                                          <p:spTgt spid="16"/>
                                        </p:tgtEl>
                                        <p:attrNameLst>
                                          <p:attrName>ppt_y</p:attrName>
                                        </p:attrNameLst>
                                      </p:cBhvr>
                                      <p:tavLst>
                                        <p:tav tm="0">
                                          <p:val>
                                            <p:strVal val="ppt_y"/>
                                          </p:val>
                                        </p:tav>
                                        <p:tav tm="100000">
                                          <p:val>
                                            <p:strVal val="0-ppt_h/2"/>
                                          </p:val>
                                        </p:tav>
                                      </p:tavLst>
                                    </p:anim>
                                    <p:set>
                                      <p:cBhvr>
                                        <p:cTn id="24" dur="1" fill="hold">
                                          <p:stCondLst>
                                            <p:cond delay="4999"/>
                                          </p:stCondLst>
                                        </p:cTn>
                                        <p:tgtEl>
                                          <p:spTgt spid="16"/>
                                        </p:tgtEl>
                                        <p:attrNameLst>
                                          <p:attrName>style.visibility</p:attrName>
                                        </p:attrNameLst>
                                      </p:cBhvr>
                                      <p:to>
                                        <p:strVal val="hidden"/>
                                      </p:to>
                                    </p:set>
                                  </p:childTnLst>
                                </p:cTn>
                              </p:par>
                              <p:par>
                                <p:cTn id="25" presetID="2" presetClass="exit" presetSubtype="4" fill="hold" nodeType="withEffect">
                                  <p:stCondLst>
                                    <p:cond delay="0"/>
                                  </p:stCondLst>
                                  <p:childTnLst>
                                    <p:anim calcmode="lin" valueType="num">
                                      <p:cBhvr additive="base">
                                        <p:cTn id="26" dur="5000"/>
                                        <p:tgtEl>
                                          <p:spTgt spid="17"/>
                                        </p:tgtEl>
                                        <p:attrNameLst>
                                          <p:attrName>ppt_x</p:attrName>
                                        </p:attrNameLst>
                                      </p:cBhvr>
                                      <p:tavLst>
                                        <p:tav tm="0">
                                          <p:val>
                                            <p:strVal val="ppt_x"/>
                                          </p:val>
                                        </p:tav>
                                        <p:tav tm="100000">
                                          <p:val>
                                            <p:strVal val="ppt_x"/>
                                          </p:val>
                                        </p:tav>
                                      </p:tavLst>
                                    </p:anim>
                                    <p:anim calcmode="lin" valueType="num">
                                      <p:cBhvr additive="base">
                                        <p:cTn id="27" dur="5000"/>
                                        <p:tgtEl>
                                          <p:spTgt spid="17"/>
                                        </p:tgtEl>
                                        <p:attrNameLst>
                                          <p:attrName>ppt_y</p:attrName>
                                        </p:attrNameLst>
                                      </p:cBhvr>
                                      <p:tavLst>
                                        <p:tav tm="0">
                                          <p:val>
                                            <p:strVal val="ppt_y"/>
                                          </p:val>
                                        </p:tav>
                                        <p:tav tm="100000">
                                          <p:val>
                                            <p:strVal val="1+ppt_h/2"/>
                                          </p:val>
                                        </p:tav>
                                      </p:tavLst>
                                    </p:anim>
                                    <p:set>
                                      <p:cBhvr>
                                        <p:cTn id="28" dur="1" fill="hold">
                                          <p:stCondLst>
                                            <p:cond delay="4999"/>
                                          </p:stCondLst>
                                        </p:cTn>
                                        <p:tgtEl>
                                          <p:spTgt spid="17"/>
                                        </p:tgtEl>
                                        <p:attrNameLst>
                                          <p:attrName>style.visibility</p:attrName>
                                        </p:attrNameLst>
                                      </p:cBhvr>
                                      <p:to>
                                        <p:strVal val="hidden"/>
                                      </p:to>
                                    </p:set>
                                  </p:childTnLst>
                                </p:cTn>
                              </p:par>
                              <p:par>
                                <p:cTn id="29" presetID="2" presetClass="exit" presetSubtype="1" fill="hold" nodeType="withEffect">
                                  <p:stCondLst>
                                    <p:cond delay="0"/>
                                  </p:stCondLst>
                                  <p:childTnLst>
                                    <p:anim calcmode="lin" valueType="num">
                                      <p:cBhvr additive="base">
                                        <p:cTn id="30" dur="5000"/>
                                        <p:tgtEl>
                                          <p:spTgt spid="18"/>
                                        </p:tgtEl>
                                        <p:attrNameLst>
                                          <p:attrName>ppt_x</p:attrName>
                                        </p:attrNameLst>
                                      </p:cBhvr>
                                      <p:tavLst>
                                        <p:tav tm="0">
                                          <p:val>
                                            <p:strVal val="ppt_x"/>
                                          </p:val>
                                        </p:tav>
                                        <p:tav tm="100000">
                                          <p:val>
                                            <p:strVal val="ppt_x"/>
                                          </p:val>
                                        </p:tav>
                                      </p:tavLst>
                                    </p:anim>
                                    <p:anim calcmode="lin" valueType="num">
                                      <p:cBhvr additive="base">
                                        <p:cTn id="31" dur="5000"/>
                                        <p:tgtEl>
                                          <p:spTgt spid="18"/>
                                        </p:tgtEl>
                                        <p:attrNameLst>
                                          <p:attrName>ppt_y</p:attrName>
                                        </p:attrNameLst>
                                      </p:cBhvr>
                                      <p:tavLst>
                                        <p:tav tm="0">
                                          <p:val>
                                            <p:strVal val="ppt_y"/>
                                          </p:val>
                                        </p:tav>
                                        <p:tav tm="100000">
                                          <p:val>
                                            <p:strVal val="0-ppt_h/2"/>
                                          </p:val>
                                        </p:tav>
                                      </p:tavLst>
                                    </p:anim>
                                    <p:set>
                                      <p:cBhvr>
                                        <p:cTn id="32" dur="1" fill="hold">
                                          <p:stCondLst>
                                            <p:cond delay="4999"/>
                                          </p:stCondLst>
                                        </p:cTn>
                                        <p:tgtEl>
                                          <p:spTgt spid="18"/>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5000"/>
                                        <p:tgtEl>
                                          <p:spTgt spid="20"/>
                                        </p:tgtEl>
                                        <p:attrNameLst>
                                          <p:attrName>ppt_x</p:attrName>
                                        </p:attrNameLst>
                                      </p:cBhvr>
                                      <p:tavLst>
                                        <p:tav tm="0">
                                          <p:val>
                                            <p:strVal val="ppt_x"/>
                                          </p:val>
                                        </p:tav>
                                        <p:tav tm="100000">
                                          <p:val>
                                            <p:strVal val="ppt_x"/>
                                          </p:val>
                                        </p:tav>
                                      </p:tavLst>
                                    </p:anim>
                                    <p:anim calcmode="lin" valueType="num">
                                      <p:cBhvr additive="base">
                                        <p:cTn id="35" dur="5000"/>
                                        <p:tgtEl>
                                          <p:spTgt spid="20"/>
                                        </p:tgtEl>
                                        <p:attrNameLst>
                                          <p:attrName>ppt_y</p:attrName>
                                        </p:attrNameLst>
                                      </p:cBhvr>
                                      <p:tavLst>
                                        <p:tav tm="0">
                                          <p:val>
                                            <p:strVal val="ppt_y"/>
                                          </p:val>
                                        </p:tav>
                                        <p:tav tm="100000">
                                          <p:val>
                                            <p:strVal val="0-ppt_h/2"/>
                                          </p:val>
                                        </p:tav>
                                      </p:tavLst>
                                    </p:anim>
                                    <p:set>
                                      <p:cBhvr>
                                        <p:cTn id="36" dur="1" fill="hold">
                                          <p:stCondLst>
                                            <p:cond delay="4999"/>
                                          </p:stCondLst>
                                        </p:cTn>
                                        <p:tgtEl>
                                          <p:spTgt spid="20"/>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5000"/>
                                        <p:tgtEl>
                                          <p:spTgt spid="13"/>
                                        </p:tgtEl>
                                        <p:attrNameLst>
                                          <p:attrName>ppt_x</p:attrName>
                                        </p:attrNameLst>
                                      </p:cBhvr>
                                      <p:tavLst>
                                        <p:tav tm="0">
                                          <p:val>
                                            <p:strVal val="ppt_x"/>
                                          </p:val>
                                        </p:tav>
                                        <p:tav tm="100000">
                                          <p:val>
                                            <p:strVal val="ppt_x"/>
                                          </p:val>
                                        </p:tav>
                                      </p:tavLst>
                                    </p:anim>
                                    <p:anim calcmode="lin" valueType="num">
                                      <p:cBhvr additive="base">
                                        <p:cTn id="39" dur="5000"/>
                                        <p:tgtEl>
                                          <p:spTgt spid="13"/>
                                        </p:tgtEl>
                                        <p:attrNameLst>
                                          <p:attrName>ppt_y</p:attrName>
                                        </p:attrNameLst>
                                      </p:cBhvr>
                                      <p:tavLst>
                                        <p:tav tm="0">
                                          <p:val>
                                            <p:strVal val="ppt_y"/>
                                          </p:val>
                                        </p:tav>
                                        <p:tav tm="100000">
                                          <p:val>
                                            <p:strVal val="1+ppt_h/2"/>
                                          </p:val>
                                        </p:tav>
                                      </p:tavLst>
                                    </p:anim>
                                    <p:set>
                                      <p:cBhvr>
                                        <p:cTn id="40" dur="1" fill="hold">
                                          <p:stCondLst>
                                            <p:cond delay="4999"/>
                                          </p:stCondLst>
                                        </p:cTn>
                                        <p:tgtEl>
                                          <p:spTgt spid="13"/>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3000" fill="hold"/>
                                        <p:tgtEl>
                                          <p:spTgt spid="14"/>
                                        </p:tgtEl>
                                        <p:attrNameLst>
                                          <p:attrName>ppt_w</p:attrName>
                                        </p:attrNameLst>
                                      </p:cBhvr>
                                      <p:tavLst>
                                        <p:tav tm="0">
                                          <p:val>
                                            <p:fltVal val="0"/>
                                          </p:val>
                                        </p:tav>
                                        <p:tav tm="100000">
                                          <p:val>
                                            <p:strVal val="#ppt_w"/>
                                          </p:val>
                                        </p:tav>
                                      </p:tavLst>
                                    </p:anim>
                                    <p:anim calcmode="lin" valueType="num">
                                      <p:cBhvr>
                                        <p:cTn id="44" dur="3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entre-reinos-perdidos-y-paraisos-intactos-6.jpg"/>
          <p:cNvPicPr>
            <a:picLocks noChangeAspect="1" noChangeArrowheads="1"/>
          </p:cNvPicPr>
          <p:nvPr/>
        </p:nvPicPr>
        <p:blipFill>
          <a:blip r:embed="rId2"/>
          <a:srcRect/>
          <a:stretch>
            <a:fillRect/>
          </a:stretch>
        </p:blipFill>
        <p:spPr bwMode="auto">
          <a:xfrm>
            <a:off x="-1" y="0"/>
            <a:ext cx="11269664" cy="6858000"/>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depositphotos_12883259-stock-photo-ice-skating-on-the-canals.jpg"/>
          <p:cNvPicPr>
            <a:picLocks noChangeAspect="1" noChangeArrowheads="1"/>
          </p:cNvPicPr>
          <p:nvPr/>
        </p:nvPicPr>
        <p:blipFill>
          <a:blip r:embed="rId2"/>
          <a:srcRect/>
          <a:stretch>
            <a:fillRect/>
          </a:stretch>
        </p:blipFill>
        <p:spPr bwMode="auto">
          <a:xfrm>
            <a:off x="0" y="-1"/>
            <a:ext cx="11269664" cy="6995077"/>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het-schaatsen-over-de-nederlandse-bevroren-kanalen-amsterdam-23440075.jpg"/>
          <p:cNvPicPr>
            <a:picLocks noChangeAspect="1" noChangeArrowheads="1"/>
          </p:cNvPicPr>
          <p:nvPr/>
        </p:nvPicPr>
        <p:blipFill>
          <a:blip r:embed="rId2"/>
          <a:srcRect b="11845"/>
          <a:stretch>
            <a:fillRect/>
          </a:stretch>
        </p:blipFill>
        <p:spPr bwMode="auto">
          <a:xfrm>
            <a:off x="-1" y="-1"/>
            <a:ext cx="11269664" cy="6858001"/>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het-schaatsen-over-nederlands-kanaal-amsterdam-23492845.jpg"/>
          <p:cNvPicPr>
            <a:picLocks noChangeAspect="1" noChangeArrowheads="1"/>
          </p:cNvPicPr>
          <p:nvPr/>
        </p:nvPicPr>
        <p:blipFill>
          <a:blip r:embed="rId2"/>
          <a:srcRect b="9602"/>
          <a:stretch>
            <a:fillRect/>
          </a:stretch>
        </p:blipFill>
        <p:spPr bwMode="auto">
          <a:xfrm>
            <a:off x="-1" y="0"/>
            <a:ext cx="11269664" cy="7143776"/>
          </a:xfrm>
          <a:prstGeom prst="rect">
            <a:avLst/>
          </a:prstGeom>
          <a:noFill/>
        </p:spPr>
      </p:pic>
    </p:spTree>
  </p:cSld>
  <p:clrMapOvr>
    <a:masterClrMapping/>
  </p:clrMapOvr>
  <p:transition spd="slow" advTm="7000">
    <p:blinds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Users\Jose Luis\Desktop\6920c24d322b74661f55f97e8b95ae15.jpg"/>
          <p:cNvPicPr>
            <a:picLocks noChangeAspect="1" noChangeArrowheads="1"/>
          </p:cNvPicPr>
          <p:nvPr/>
        </p:nvPicPr>
        <p:blipFill>
          <a:blip r:embed="rId2">
            <a:duotone>
              <a:schemeClr val="accent5">
                <a:shade val="45000"/>
                <a:satMod val="135000"/>
              </a:schemeClr>
              <a:prstClr val="white"/>
            </a:duotone>
            <a:lum bright="-3000"/>
          </a:blip>
          <a:srcRect/>
          <a:stretch>
            <a:fillRect/>
          </a:stretch>
        </p:blipFill>
        <p:spPr bwMode="auto">
          <a:xfrm>
            <a:off x="0" y="0"/>
            <a:ext cx="11269663" cy="6858000"/>
          </a:xfrm>
          <a:prstGeom prst="rect">
            <a:avLst/>
          </a:prstGeom>
          <a:noFill/>
        </p:spPr>
      </p:pic>
      <p:pic>
        <p:nvPicPr>
          <p:cNvPr id="13" name="Picture 3" descr="illusion-013"/>
          <p:cNvPicPr>
            <a:picLocks noChangeAspect="1" noChangeArrowheads="1"/>
          </p:cNvPicPr>
          <p:nvPr/>
        </p:nvPicPr>
        <p:blipFill>
          <a:blip r:embed="rId3" cstate="print">
            <a:duotone>
              <a:schemeClr val="accent5">
                <a:shade val="45000"/>
                <a:satMod val="135000"/>
              </a:schemeClr>
              <a:prstClr val="white"/>
            </a:duotone>
            <a:lum bright="39000" contrast="26000"/>
          </a:blip>
          <a:srcRect/>
          <a:stretch>
            <a:fillRect/>
          </a:stretch>
        </p:blipFill>
        <p:spPr bwMode="auto">
          <a:xfrm>
            <a:off x="0" y="0"/>
            <a:ext cx="11269663" cy="6877050"/>
          </a:xfrm>
          <a:prstGeom prst="rect">
            <a:avLst/>
          </a:prstGeom>
          <a:noFill/>
          <a:ln w="9525">
            <a:noFill/>
            <a:miter lim="800000"/>
            <a:headEnd/>
            <a:tailEnd/>
          </a:ln>
        </p:spPr>
      </p:pic>
      <p:sp>
        <p:nvSpPr>
          <p:cNvPr id="6" name="5 Rectángulo"/>
          <p:cNvSpPr/>
          <p:nvPr/>
        </p:nvSpPr>
        <p:spPr>
          <a:xfrm>
            <a:off x="1984166" y="1214422"/>
            <a:ext cx="6979624" cy="3785634"/>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ABRAZO,</a:t>
            </a:r>
          </a:p>
          <a:p>
            <a:pPr lvl="1" algn="ctr">
              <a:defRPr/>
            </a:pP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 </a:t>
            </a:r>
          </a:p>
          <a:p>
            <a:pPr lvl="1" algn="ctr">
              <a:defRPr/>
            </a:pP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QUE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11269663"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11269663"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85956" y="3385957"/>
            <a:ext cx="6858000" cy="86088"/>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7797619" y="3385957"/>
            <a:ext cx="6858000" cy="86088"/>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9817886" y="5500688"/>
            <a:ext cx="1099600" cy="1052512"/>
          </a:xfrm>
          <a:prstGeom prst="rect">
            <a:avLst/>
          </a:prstGeom>
          <a:noFill/>
          <a:ln w="38100">
            <a:solidFill>
              <a:srgbClr val="1CDEF8"/>
            </a:solidFill>
            <a:miter lim="800000"/>
            <a:headEnd/>
            <a:tailEnd/>
          </a:ln>
        </p:spPr>
      </p:pic>
      <p:sp>
        <p:nvSpPr>
          <p:cNvPr id="15" name="14 Rectángulo"/>
          <p:cNvSpPr/>
          <p:nvPr/>
        </p:nvSpPr>
        <p:spPr>
          <a:xfrm>
            <a:off x="5634832" y="5929332"/>
            <a:ext cx="3785928"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par>
                          <p:cTn id="13" fill="hold">
                            <p:stCondLst>
                              <p:cond delay="5000"/>
                            </p:stCondLst>
                            <p:childTnLst>
                              <p:par>
                                <p:cTn id="14" presetID="23" presetClass="entr" presetSubtype="16" fill="hold" nodeType="afterEffect">
                                  <p:stCondLst>
                                    <p:cond delay="0"/>
                                  </p:stCondLst>
                                  <p:childTnLst>
                                    <p:set>
                                      <p:cBhvr>
                                        <p:cTn id="15" dur="1" fill="hold">
                                          <p:stCondLst>
                                            <p:cond delay="0"/>
                                          </p:stCondLst>
                                        </p:cTn>
                                        <p:tgtEl>
                                          <p:spTgt spid="6">
                                            <p:txEl>
                                              <p:pRg st="1" end="1"/>
                                            </p:txEl>
                                          </p:spTgt>
                                        </p:tgtEl>
                                        <p:attrNameLst>
                                          <p:attrName>style.visibility</p:attrName>
                                        </p:attrNameLst>
                                      </p:cBhvr>
                                      <p:to>
                                        <p:strVal val="visible"/>
                                      </p:to>
                                    </p:set>
                                    <p:anim calcmode="lin" valueType="num">
                                      <p:cBhvr>
                                        <p:cTn id="16" dur="5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7" dur="5000" fill="hold"/>
                                        <p:tgtEl>
                                          <p:spTgt spid="6">
                                            <p:txEl>
                                              <p:pRg st="1" end="1"/>
                                            </p:txEl>
                                          </p:spTgt>
                                        </p:tgtEl>
                                        <p:attrNameLst>
                                          <p:attrName>ppt_h</p:attrName>
                                        </p:attrNameLst>
                                      </p:cBhvr>
                                      <p:tavLst>
                                        <p:tav tm="0">
                                          <p:val>
                                            <p:fltVal val="0"/>
                                          </p:val>
                                        </p:tav>
                                        <p:tav tm="100000">
                                          <p:val>
                                            <p:strVal val="#ppt_h"/>
                                          </p:val>
                                        </p:tav>
                                      </p:tavLst>
                                    </p:anim>
                                  </p:childTnLst>
                                </p:cTn>
                              </p:par>
                            </p:childTnLst>
                          </p:cTn>
                        </p:par>
                        <p:par>
                          <p:cTn id="18" fill="hold">
                            <p:stCondLst>
                              <p:cond delay="10000"/>
                            </p:stCondLst>
                            <p:childTnLst>
                              <p:par>
                                <p:cTn id="19" presetID="23" presetClass="entr" presetSubtype="16" fill="hold" nodeType="after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5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2" dur="5000" fill="hold"/>
                                        <p:tgtEl>
                                          <p:spTgt spid="6">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1269663"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1269663"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562100"/>
          </a:xfrm>
          <a:prstGeom prst="rect">
            <a:avLst/>
          </a:prstGeom>
          <a:noFill/>
        </p:spPr>
      </p:pic>
      <p:sp>
        <p:nvSpPr>
          <p:cNvPr id="4104" name="Text Box 8"/>
          <p:cNvSpPr txBox="1">
            <a:spLocks noChangeArrowheads="1"/>
          </p:cNvSpPr>
          <p:nvPr/>
        </p:nvSpPr>
        <p:spPr bwMode="auto">
          <a:xfrm>
            <a:off x="0" y="1905001"/>
            <a:ext cx="1126966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408708" y="4724402"/>
            <a:ext cx="3286985"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191000"/>
            <a:ext cx="291133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4876800"/>
            <a:ext cx="1502622"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57397"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57397"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57397"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57397"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ATINAJE EN LOS CANAL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PATINAJE EN LOS CANALES</Template>
  <TotalTime>1</TotalTime>
  <Words>624</Words>
  <Application>Microsoft Office PowerPoint</Application>
  <PresentationFormat>Personalizado</PresentationFormat>
  <Paragraphs>27</Paragraphs>
  <Slides>49</Slides>
  <Notes>2</Notes>
  <HiddenSlides>0</HiddenSlides>
  <MMClips>0</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PATINAJE EN LOS CANALES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2018-03-09T10:05:12Z</dcterms:created>
  <dcterms:modified xsi:type="dcterms:W3CDTF">2018-03-09T10:06:17Z</dcterms:modified>
</cp:coreProperties>
</file>