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41" r:id="rId22"/>
    <p:sldId id="342" r:id="rId23"/>
    <p:sldId id="343" r:id="rId24"/>
    <p:sldId id="344" r:id="rId25"/>
    <p:sldId id="345" r:id="rId26"/>
    <p:sldId id="346" r:id="rId27"/>
    <p:sldId id="347" r:id="rId28"/>
    <p:sldId id="348" r:id="rId29"/>
    <p:sldId id="349" r:id="rId30"/>
    <p:sldId id="350" r:id="rId31"/>
    <p:sldId id="351" r:id="rId32"/>
    <p:sldId id="352" r:id="rId33"/>
    <p:sldId id="353" r:id="rId34"/>
    <p:sldId id="354" r:id="rId35"/>
    <p:sldId id="355" r:id="rId36"/>
    <p:sldId id="356" r:id="rId37"/>
    <p:sldId id="357" r:id="rId38"/>
    <p:sldId id="358" r:id="rId39"/>
    <p:sldId id="359" r:id="rId40"/>
    <p:sldId id="360" r:id="rId41"/>
    <p:sldId id="361" r:id="rId42"/>
    <p:sldId id="362" r:id="rId43"/>
    <p:sldId id="363" r:id="rId44"/>
    <p:sldId id="364" r:id="rId45"/>
    <p:sldId id="365" r:id="rId46"/>
    <p:sldId id="366" r:id="rId47"/>
    <p:sldId id="367" r:id="rId48"/>
    <p:sldId id="368" r:id="rId49"/>
    <p:sldId id="369" r:id="rId50"/>
    <p:sldId id="370" r:id="rId51"/>
    <p:sldId id="371" r:id="rId52"/>
    <p:sldId id="372" r:id="rId53"/>
    <p:sldId id="373" r:id="rId54"/>
    <p:sldId id="374" r:id="rId55"/>
    <p:sldId id="375" r:id="rId56"/>
    <p:sldId id="376" r:id="rId57"/>
    <p:sldId id="377" r:id="rId58"/>
    <p:sldId id="378" r:id="rId59"/>
    <p:sldId id="379" r:id="rId60"/>
    <p:sldId id="380" r:id="rId61"/>
    <p:sldId id="381" r:id="rId62"/>
    <p:sldId id="382" r:id="rId63"/>
    <p:sldId id="383" r:id="rId64"/>
    <p:sldId id="384" r:id="rId65"/>
    <p:sldId id="385" r:id="rId66"/>
    <p:sldId id="386" r:id="rId67"/>
    <p:sldId id="387" r:id="rId68"/>
    <p:sldId id="388" r:id="rId69"/>
    <p:sldId id="389" r:id="rId70"/>
    <p:sldId id="390" r:id="rId71"/>
    <p:sldId id="391" r:id="rId72"/>
    <p:sldId id="392" r:id="rId73"/>
    <p:sldId id="393" r:id="rId74"/>
    <p:sldId id="394" r:id="rId7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P0WbFLivUAuwflWuLPsrA==" hashData="mqFvaDrBu74ruQQv7svl7rz2fn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1" autoAdjust="0"/>
    <p:restoredTop sz="94660"/>
  </p:normalViewPr>
  <p:slideViewPr>
    <p:cSldViewPr snapToGrid="0">
      <p:cViewPr varScale="1">
        <p:scale>
          <a:sx n="37" d="100"/>
          <a:sy n="37" d="100"/>
        </p:scale>
        <p:origin x="-78" y="-16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5519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0913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6049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59280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0029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4977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862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3210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6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11407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8220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C26FF-CDE0-4AD4-A207-EDA1C03DE404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363C5-99AE-4D10-B289-E1C946DA10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77168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  <p:pic>
        <p:nvPicPr>
          <p:cNvPr id="2" name="AFROSOUND-AGUA_FRESC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014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343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923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62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241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736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732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7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99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166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779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900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18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2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54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060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215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45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85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315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24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433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560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407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52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761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73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636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24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221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15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439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353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99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476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53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82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35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22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655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83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606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569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029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976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415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9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08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016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73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01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97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270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53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64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58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96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62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106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19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219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130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5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26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74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31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973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05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70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261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165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923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16</Words>
  <Application>Microsoft Office PowerPoint</Application>
  <PresentationFormat>Personalizado</PresentationFormat>
  <Paragraphs>2</Paragraphs>
  <Slides>73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2016-04-04T14:53:02Z</dcterms:created>
  <dcterms:modified xsi:type="dcterms:W3CDTF">2016-04-12T20:50:27Z</dcterms:modified>
</cp:coreProperties>
</file>