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TEJ44i6siNqi+2Q906TbQ==" hashData="7A5PzUAywLvqsLVaWgZeZxvazT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6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2649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3287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63890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6761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99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4262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4325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68215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43814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37232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005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64B9E-35A3-4EC1-A077-AF88E90B3CF8}" type="datetimeFigureOut">
              <a:rPr lang="es-CO" smtClean="0"/>
              <a:pPr/>
              <a:t>26/04/2017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F6341-3066-4AFB-BD64-FBB3F90A192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1637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26531" y="1028343"/>
            <a:ext cx="673893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Parque Nacional Natural Pisba tiene una localización estratégica ya que es el punto de nacimiento de importantes ríos, quebradas y Lagunas. Constituye un área representativa de los ecosistemas de páramo, </a:t>
            </a:r>
            <a:r>
              <a:rPr lang="es-CO" i="1" dirty="0" err="1"/>
              <a:t>subpáramo</a:t>
            </a:r>
            <a:r>
              <a:rPr lang="es-CO" i="1" dirty="0"/>
              <a:t> y bosque </a:t>
            </a:r>
            <a:r>
              <a:rPr lang="es-CO" i="1" dirty="0" err="1"/>
              <a:t>altoandino</a:t>
            </a:r>
            <a:r>
              <a:rPr lang="es-CO" i="1" dirty="0"/>
              <a:t> del nororiente de Boyacá conformando el llamado corredor Biológico Tota-Pisba-Cocuy.</a:t>
            </a:r>
          </a:p>
          <a:p>
            <a:pPr algn="ctr"/>
            <a:r>
              <a:rPr lang="es-CO" i="1" dirty="0" smtClean="0"/>
              <a:t>Posee </a:t>
            </a:r>
            <a:r>
              <a:rPr lang="es-CO" i="1" dirty="0"/>
              <a:t>elementos únicos y de gran relevancia que realzan su importancia en el contexto de la conservación de la biodiversidad de la Cordillera Oriental, se encuentran especies endémicas de flora tan importantes a nivel local y con amplia distribución a   nivel nacional.</a:t>
            </a:r>
          </a:p>
          <a:p>
            <a:pPr algn="ctr"/>
            <a:r>
              <a:rPr lang="es-CO" i="1" dirty="0" smtClean="0"/>
              <a:t>En </a:t>
            </a:r>
            <a:r>
              <a:rPr lang="es-CO" i="1" dirty="0"/>
              <a:t>su interior nacen importantes lagunas de alta montaña que albergan una gran diversidad de fauna (principalmente aves migratorias y nativas) y flora. Estos sitios son de gran importancia por constituirse como los nacimientos de la red hídrica de la región</a:t>
            </a:r>
          </a:p>
          <a:p>
            <a:pPr algn="ctr"/>
            <a:r>
              <a:rPr lang="es-CO" i="1" dirty="0" smtClean="0"/>
              <a:t>Desde </a:t>
            </a:r>
            <a:r>
              <a:rPr lang="es-CO" i="1" dirty="0"/>
              <a:t>el punto de vista histórico, el Parque Nacional Natural Pisba se caracteriza por que al interior se encuentra un trayecto del camino que le dio paso a la tropa libertadora hacia el interior del país, donde se libró la Batalla del Puente de Boyacá y le dio la libertad a nuestro país.</a:t>
            </a:r>
          </a:p>
        </p:txBody>
      </p:sp>
      <p:sp>
        <p:nvSpPr>
          <p:cNvPr id="4" name="CuadroTexto 3"/>
          <p:cNvSpPr txBox="1"/>
          <p:nvPr/>
        </p:nvSpPr>
        <p:spPr>
          <a:xfrm rot="826257">
            <a:off x="9896475" y="374364"/>
            <a:ext cx="18645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Juan Torres y su Órgano Melódico-Fina Estampa </a:t>
            </a:r>
            <a:endParaRPr lang="es-CO" sz="1000" b="1" i="1" dirty="0"/>
          </a:p>
        </p:txBody>
      </p:sp>
      <p:pic>
        <p:nvPicPr>
          <p:cNvPr id="5" name="Juan_Torres_y_su_Organo_Melodico_-_FINA_ESTAMPA_s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92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5458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5518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9151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554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8397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1516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781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4672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3792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924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990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8205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7919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0128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098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8916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5777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7613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535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4078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323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7876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176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879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6638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0683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3062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51945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3372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61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8730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8162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990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57734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495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20729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5494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5977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7797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9426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5348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5028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12424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29436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49392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43907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2027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5161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542461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9221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52375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59705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76676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2677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225</Words>
  <Application>Microsoft Office PowerPoint</Application>
  <PresentationFormat>Personalizado</PresentationFormat>
  <Paragraphs>9</Paragraphs>
  <Slides>56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2017-04-03T00:23:57Z</dcterms:created>
  <dcterms:modified xsi:type="dcterms:W3CDTF">2017-04-25T23:35:35Z</dcterms:modified>
</cp:coreProperties>
</file>