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6" r:id="rId91"/>
    <p:sldId id="347" r:id="rId9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aVKCkFo491jn4X5fpGWFQ==" hashData="bYZFXSD7QR76XVAiMVqxZwlM1L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48" d="100"/>
          <a:sy n="48" d="100"/>
        </p:scale>
        <p:origin x="-120" y="-14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05356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67090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09953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11839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0367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562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1706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3593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68201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45339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95195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080B1-B255-4BE4-B023-49D02AAC65F9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98E25-1743-4C0F-8275-CF88A9D80B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89507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2.png"/><Relationship Id="rId10" Type="http://schemas.openxmlformats.org/officeDocument/2006/relationships/image" Target="../media/image9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66736" y="1305341"/>
            <a:ext cx="705852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parque de Oyambre esta situado entre los limites de San Vicente de la Barquera y Comillas poseyendo uno de los mejores campos de dunas de la costa cantábrica. En el parque existe rías, marismas, acantilados y playas de gran belleza natural</a:t>
            </a:r>
            <a:r>
              <a:rPr lang="es-CO" i="1" dirty="0" smtClean="0"/>
              <a:t>. El </a:t>
            </a:r>
            <a:r>
              <a:rPr lang="es-CO" i="1" dirty="0"/>
              <a:t>Parque Natural de Oyambre está formado por las rías de San Vicente de la Barquera y La </a:t>
            </a:r>
            <a:r>
              <a:rPr lang="es-CO" i="1" dirty="0" err="1"/>
              <a:t>Rabía</a:t>
            </a:r>
            <a:r>
              <a:rPr lang="es-CO" i="1" dirty="0"/>
              <a:t>, que con sus playas, dunas y la gran extensión del Monte Corona, forman uno de los espacios más bonitos y protegidos de Cantabria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El parque está formado por unas marismas situadas alrededor de la Playa de Oyambre, de 4 Km de longitud. En la playa hay una torre que en la Edad Media servía para vigilar la presencia de ballenas a las costas. Dentro del parque también encontramos el Monte Corona, el estuario de la Ría de San Vicente, la playa de </a:t>
            </a:r>
            <a:r>
              <a:rPr lang="es-CO" i="1" dirty="0" err="1"/>
              <a:t>Merón</a:t>
            </a:r>
            <a:r>
              <a:rPr lang="es-CO" i="1" dirty="0"/>
              <a:t>, y Ría de La Rabia.</a:t>
            </a:r>
          </a:p>
          <a:p>
            <a:pPr algn="ctr"/>
            <a:r>
              <a:rPr lang="es-CO" i="1" dirty="0"/>
              <a:t>Oyambre es un Parque Natural de </a:t>
            </a:r>
            <a:r>
              <a:rPr lang="es-CO" i="1" dirty="0" err="1"/>
              <a:t>Cantábria</a:t>
            </a:r>
            <a:r>
              <a:rPr lang="es-CO" i="1" dirty="0"/>
              <a:t> con 5.758 hectáreas de extensión, que se encuentran repartidas entre los municipios de Comillas, San Vicente de la Barquera, </a:t>
            </a:r>
            <a:r>
              <a:rPr lang="es-CO" i="1" dirty="0" err="1"/>
              <a:t>Udías</a:t>
            </a:r>
            <a:r>
              <a:rPr lang="es-CO" i="1" dirty="0"/>
              <a:t>, </a:t>
            </a:r>
            <a:r>
              <a:rPr lang="es-CO" i="1" dirty="0" err="1"/>
              <a:t>Valdáliga</a:t>
            </a:r>
            <a:r>
              <a:rPr lang="es-CO" i="1" dirty="0"/>
              <a:t> y Val de San Vicente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5045241" y="5552658"/>
            <a:ext cx="21015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Costumbres - Rocío </a:t>
            </a:r>
            <a:r>
              <a:rPr lang="es-CO" sz="1000" b="1" i="1" dirty="0" err="1" smtClean="0"/>
              <a:t>Durcal</a:t>
            </a:r>
            <a:endParaRPr lang="es-CO" sz="1000" b="1" i="1" dirty="0"/>
          </a:p>
        </p:txBody>
      </p:sp>
      <p:pic>
        <p:nvPicPr>
          <p:cNvPr id="5" name="Costumbres_Rocio_Durcal_Instrumental_Guitarras_M_g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634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01773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450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1895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3154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4751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7448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4902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5694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6937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636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086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0087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2066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1939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91824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51200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93062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01232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5051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37850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6146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68722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65842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47301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37953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5574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97946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87888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72026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45348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39852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7905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56166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30174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71249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1086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32897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77964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95557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36840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74130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74590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25982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256145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22429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11440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72567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88311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51843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042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149312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133346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190400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24095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8577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943153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176722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03155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21347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080417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506883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819837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775005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095419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272421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560106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819361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84609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421828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457410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549757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585541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265067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21532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535577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449392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034958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789631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55547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90940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062359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40538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151369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214041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034312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471527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510384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407715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231</Words>
  <Application>Microsoft Office PowerPoint</Application>
  <PresentationFormat>Personalizado</PresentationFormat>
  <Paragraphs>8</Paragraphs>
  <Slides>90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90</vt:i4>
      </vt:variant>
    </vt:vector>
  </HeadingPairs>
  <TitlesOfParts>
    <vt:vector size="9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2016-10-24T23:15:09Z</dcterms:created>
  <dcterms:modified xsi:type="dcterms:W3CDTF">2016-10-29T22:16:43Z</dcterms:modified>
</cp:coreProperties>
</file>