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62" r:id="rId21"/>
    <p:sldId id="276" r:id="rId22"/>
    <p:sldId id="280" r:id="rId23"/>
    <p:sldId id="277" r:id="rId24"/>
    <p:sldId id="279" r:id="rId25"/>
    <p:sldId id="278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307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306" r:id="rId45"/>
    <p:sldId id="298" r:id="rId46"/>
    <p:sldId id="299" r:id="rId47"/>
    <p:sldId id="300" r:id="rId48"/>
    <p:sldId id="301" r:id="rId49"/>
    <p:sldId id="302" r:id="rId50"/>
    <p:sldId id="303" r:id="rId51"/>
    <p:sldId id="304" r:id="rId52"/>
    <p:sldId id="305" r:id="rId53"/>
    <p:sldId id="308" r:id="rId54"/>
    <p:sldId id="309" r:id="rId55"/>
    <p:sldId id="310" r:id="rId56"/>
    <p:sldId id="312" r:id="rId57"/>
    <p:sldId id="311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FZPvHRpgZcciKaOfhG6tQ==" hashData="JJP5mf2nxy3TYxS6rI+SNH+w+eo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405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38" autoAdjust="0"/>
    <p:restoredTop sz="94660"/>
  </p:normalViewPr>
  <p:slideViewPr>
    <p:cSldViewPr snapToGrid="0">
      <p:cViewPr varScale="1">
        <p:scale>
          <a:sx n="36" d="100"/>
          <a:sy n="36" d="100"/>
        </p:scale>
        <p:origin x="-84" y="-179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viewProps" Target="view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C2C96-00E1-42AC-AAB9-AA71055F80A5}" type="datetimeFigureOut">
              <a:rPr lang="es-CO" smtClean="0"/>
              <a:pPr/>
              <a:t>28/11/2016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8CFCA-062D-4BC5-B4EB-BE4A433D0B7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660230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C2C96-00E1-42AC-AAB9-AA71055F80A5}" type="datetimeFigureOut">
              <a:rPr lang="es-CO" smtClean="0"/>
              <a:pPr/>
              <a:t>28/11/2016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8CFCA-062D-4BC5-B4EB-BE4A433D0B7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787448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C2C96-00E1-42AC-AAB9-AA71055F80A5}" type="datetimeFigureOut">
              <a:rPr lang="es-CO" smtClean="0"/>
              <a:pPr/>
              <a:t>28/11/2016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8CFCA-062D-4BC5-B4EB-BE4A433D0B7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4202674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C2C96-00E1-42AC-AAB9-AA71055F80A5}" type="datetimeFigureOut">
              <a:rPr lang="es-CO" smtClean="0"/>
              <a:pPr/>
              <a:t>28/11/2016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8CFCA-062D-4BC5-B4EB-BE4A433D0B7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489708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C2C96-00E1-42AC-AAB9-AA71055F80A5}" type="datetimeFigureOut">
              <a:rPr lang="es-CO" smtClean="0"/>
              <a:pPr/>
              <a:t>28/11/2016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8CFCA-062D-4BC5-B4EB-BE4A433D0B7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086773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C2C96-00E1-42AC-AAB9-AA71055F80A5}" type="datetimeFigureOut">
              <a:rPr lang="es-CO" smtClean="0"/>
              <a:pPr/>
              <a:t>28/11/2016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8CFCA-062D-4BC5-B4EB-BE4A433D0B7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095624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C2C96-00E1-42AC-AAB9-AA71055F80A5}" type="datetimeFigureOut">
              <a:rPr lang="es-CO" smtClean="0"/>
              <a:pPr/>
              <a:t>28/11/2016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8CFCA-062D-4BC5-B4EB-BE4A433D0B7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927760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C2C96-00E1-42AC-AAB9-AA71055F80A5}" type="datetimeFigureOut">
              <a:rPr lang="es-CO" smtClean="0"/>
              <a:pPr/>
              <a:t>28/11/2016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8CFCA-062D-4BC5-B4EB-BE4A433D0B7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42580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C2C96-00E1-42AC-AAB9-AA71055F80A5}" type="datetimeFigureOut">
              <a:rPr lang="es-CO" smtClean="0"/>
              <a:pPr/>
              <a:t>28/11/2016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8CFCA-062D-4BC5-B4EB-BE4A433D0B7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173319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C2C96-00E1-42AC-AAB9-AA71055F80A5}" type="datetimeFigureOut">
              <a:rPr lang="es-CO" smtClean="0"/>
              <a:pPr/>
              <a:t>28/11/2016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8CFCA-062D-4BC5-B4EB-BE4A433D0B7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563268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C2C96-00E1-42AC-AAB9-AA71055F80A5}" type="datetimeFigureOut">
              <a:rPr lang="es-CO" smtClean="0"/>
              <a:pPr/>
              <a:t>28/11/2016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8CFCA-062D-4BC5-B4EB-BE4A433D0B7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201694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7C2C96-00E1-42AC-AAB9-AA71055F80A5}" type="datetimeFigureOut">
              <a:rPr lang="es-CO" smtClean="0"/>
              <a:pPr/>
              <a:t>28/11/2016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F8CFCA-062D-4BC5-B4EB-BE4A433D0B7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3234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0.png"/><Relationship Id="rId10" Type="http://schemas.openxmlformats.org/officeDocument/2006/relationships/image" Target="../media/image9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048000" y="1074509"/>
            <a:ext cx="6096000" cy="470898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i="1" dirty="0"/>
              <a:t>Las hayas normalmente crecen con sus ramas en forma horizontal, pero algo inusual se puede descubrir a simple vista en este hayedo en el País Vasco: sus árboles poseen una forma “extraña”, con sus ramas creciendo con fuerza como apuntando al cielo. Hace más de 50 años atrás, las ramas de estas hayas eran sometidas a una poda para obtener carbón con la leña, una actividad tradicional que se realizaba de modo sostenible.</a:t>
            </a:r>
          </a:p>
          <a:p>
            <a:pPr algn="ctr"/>
            <a:endParaRPr lang="es-CO" i="1" dirty="0"/>
          </a:p>
          <a:p>
            <a:pPr algn="ctr"/>
            <a:r>
              <a:rPr lang="es-CO" i="1" dirty="0"/>
              <a:t>Hoy el hayedo protegido se ha transformado en una hermosa escena natural, un presente adaptado a la anterior intervención del hombre (hayedo trasmocho): raíces de gran fortaleza, troncos robustos y ramas que compiten en altura buscando la luz en un verde intenso, acrecentado por el musgo que crecen en los troncos y las raíces</a:t>
            </a:r>
            <a:r>
              <a:rPr lang="es-CO" i="1" dirty="0" smtClean="0"/>
              <a:t>.</a:t>
            </a:r>
          </a:p>
          <a:p>
            <a:pPr algn="ctr"/>
            <a:endParaRPr lang="es-CO" i="1" dirty="0"/>
          </a:p>
          <a:p>
            <a:pPr algn="ctr"/>
            <a:r>
              <a:rPr lang="es-CO" sz="1000" b="1" i="1" dirty="0" smtClean="0"/>
              <a:t>Creó: Jeremías 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Guitarra Clásica-Perfidia</a:t>
            </a:r>
            <a:endParaRPr lang="es-CO" sz="1000" b="1" i="1" dirty="0"/>
          </a:p>
        </p:txBody>
      </p:sp>
      <p:pic>
        <p:nvPicPr>
          <p:cNvPr id="4" name="Guitarra_cl_sica_-_Perfidia_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66258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1725549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976862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7304555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8513464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42656718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793964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531620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0690498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0502041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0022323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5970237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3121422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8898885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234207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2321108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7044902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5938603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6775927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1461555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563652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5692641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25893686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94622016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49992967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413081749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7909767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75186375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10554395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21125420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73885496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79804358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24518480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411026519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295332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Nube 3"/>
          <p:cNvSpPr/>
          <p:nvPr/>
        </p:nvSpPr>
        <p:spPr>
          <a:xfrm>
            <a:off x="960120" y="5105400"/>
            <a:ext cx="2667000" cy="518160"/>
          </a:xfrm>
          <a:prstGeom prst="cloud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5920462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71390619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1720426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63656353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423259558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33675837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47573711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37761957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33926729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77648300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32433675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05616815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04718365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15048401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77743087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92614919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24762000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55625384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401408497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402730235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3985863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19810814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97702017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348854590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Nube 2"/>
          <p:cNvSpPr/>
          <p:nvPr/>
        </p:nvSpPr>
        <p:spPr>
          <a:xfrm>
            <a:off x="1828800" y="6019800"/>
            <a:ext cx="2407920" cy="289560"/>
          </a:xfrm>
          <a:prstGeom prst="cloud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55227406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131027955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6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Nube 2"/>
          <p:cNvSpPr/>
          <p:nvPr/>
        </p:nvSpPr>
        <p:spPr>
          <a:xfrm>
            <a:off x="5303520" y="960120"/>
            <a:ext cx="1630680" cy="472440"/>
          </a:xfrm>
          <a:prstGeom prst="cloud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5" name="CuadroTexto 4"/>
          <p:cNvSpPr txBox="1"/>
          <p:nvPr/>
        </p:nvSpPr>
        <p:spPr>
          <a:xfrm>
            <a:off x="5303520" y="5934194"/>
            <a:ext cx="1554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i="1" dirty="0" smtClean="0"/>
              <a:t>Monte Gorbea</a:t>
            </a:r>
            <a:endParaRPr lang="es-CO" i="1" dirty="0"/>
          </a:p>
        </p:txBody>
      </p:sp>
    </p:spTree>
    <p:extLst>
      <p:ext uri="{BB962C8B-B14F-4D97-AF65-F5344CB8AC3E}">
        <p14:creationId xmlns:p14="http://schemas.microsoft.com/office/powerpoint/2010/main" xmlns="" val="3729889244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14062549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251281709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339148134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47613186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393907780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732966026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594521507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737976735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Nube 2"/>
          <p:cNvSpPr/>
          <p:nvPr/>
        </p:nvSpPr>
        <p:spPr>
          <a:xfrm>
            <a:off x="1371600" y="5715000"/>
            <a:ext cx="762000" cy="365760"/>
          </a:xfrm>
          <a:prstGeom prst="cloud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58450307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488656098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476470478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490320843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484281173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098220859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978643068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Nube 2"/>
          <p:cNvSpPr/>
          <p:nvPr/>
        </p:nvSpPr>
        <p:spPr>
          <a:xfrm>
            <a:off x="1935480" y="655320"/>
            <a:ext cx="1005840" cy="518160"/>
          </a:xfrm>
          <a:prstGeom prst="cloud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00706249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876875895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432749236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570040726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856851907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607003966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591832886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583214738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3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170</Words>
  <Application>Microsoft Office PowerPoint</Application>
  <PresentationFormat>Personalizado</PresentationFormat>
  <Paragraphs>10</Paragraphs>
  <Slides>86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86</vt:i4>
      </vt:variant>
    </vt:vector>
  </HeadingPairs>
  <TitlesOfParts>
    <vt:vector size="8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12</cp:revision>
  <dcterms:created xsi:type="dcterms:W3CDTF">2016-11-23T01:19:54Z</dcterms:created>
  <dcterms:modified xsi:type="dcterms:W3CDTF">2016-11-28T21:25:16Z</dcterms:modified>
</cp:coreProperties>
</file>