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7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9.xml" ContentType="application/vnd.openxmlformats-officedocument.presentationml.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slides/slide7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Default Extension="mp3" ContentType="audio/mpe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s/slide80.xml" ContentType="application/vnd.openxmlformats-officedocument.presentationml.slide+xml"/>
  <Override PartName="/ppt/slides/slide82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slides/slide78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81.xml" ContentType="application/vnd.openxmlformats-officedocument.presentationml.slide+xml"/>
  <Default Extension="rels" ContentType="application/vnd.openxmlformats-package.relationship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347" r:id="rId3"/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274" r:id="rId22"/>
    <p:sldId id="275" r:id="rId23"/>
    <p:sldId id="276" r:id="rId24"/>
    <p:sldId id="277" r:id="rId25"/>
    <p:sldId id="278" r:id="rId26"/>
    <p:sldId id="279" r:id="rId27"/>
    <p:sldId id="280" r:id="rId28"/>
    <p:sldId id="281" r:id="rId29"/>
    <p:sldId id="282" r:id="rId30"/>
    <p:sldId id="283" r:id="rId31"/>
    <p:sldId id="284" r:id="rId32"/>
    <p:sldId id="285" r:id="rId33"/>
    <p:sldId id="286" r:id="rId34"/>
    <p:sldId id="287" r:id="rId35"/>
    <p:sldId id="288" r:id="rId36"/>
    <p:sldId id="289" r:id="rId37"/>
    <p:sldId id="290" r:id="rId38"/>
    <p:sldId id="291" r:id="rId39"/>
    <p:sldId id="292" r:id="rId40"/>
    <p:sldId id="293" r:id="rId41"/>
    <p:sldId id="294" r:id="rId42"/>
    <p:sldId id="295" r:id="rId43"/>
    <p:sldId id="296" r:id="rId44"/>
    <p:sldId id="297" r:id="rId45"/>
    <p:sldId id="298" r:id="rId46"/>
    <p:sldId id="299" r:id="rId47"/>
    <p:sldId id="300" r:id="rId48"/>
    <p:sldId id="301" r:id="rId49"/>
    <p:sldId id="302" r:id="rId50"/>
    <p:sldId id="303" r:id="rId51"/>
    <p:sldId id="304" r:id="rId52"/>
    <p:sldId id="305" r:id="rId53"/>
    <p:sldId id="306" r:id="rId54"/>
    <p:sldId id="307" r:id="rId55"/>
    <p:sldId id="308" r:id="rId56"/>
    <p:sldId id="309" r:id="rId57"/>
    <p:sldId id="310" r:id="rId58"/>
    <p:sldId id="311" r:id="rId59"/>
    <p:sldId id="312" r:id="rId60"/>
    <p:sldId id="313" r:id="rId61"/>
    <p:sldId id="314" r:id="rId62"/>
    <p:sldId id="315" r:id="rId63"/>
    <p:sldId id="316" r:id="rId64"/>
    <p:sldId id="317" r:id="rId65"/>
    <p:sldId id="318" r:id="rId66"/>
    <p:sldId id="319" r:id="rId67"/>
    <p:sldId id="320" r:id="rId68"/>
    <p:sldId id="321" r:id="rId69"/>
    <p:sldId id="322" r:id="rId70"/>
    <p:sldId id="323" r:id="rId71"/>
    <p:sldId id="324" r:id="rId72"/>
    <p:sldId id="325" r:id="rId73"/>
    <p:sldId id="326" r:id="rId74"/>
    <p:sldId id="327" r:id="rId75"/>
    <p:sldId id="328" r:id="rId76"/>
    <p:sldId id="329" r:id="rId77"/>
    <p:sldId id="330" r:id="rId78"/>
    <p:sldId id="331" r:id="rId79"/>
    <p:sldId id="332" r:id="rId80"/>
    <p:sldId id="333" r:id="rId81"/>
    <p:sldId id="334" r:id="rId82"/>
    <p:sldId id="335" r:id="rId83"/>
    <p:sldId id="348" r:id="rId84"/>
  </p:sldIdLst>
  <p:sldSz cx="12192000" cy="6858000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kPq+z2WJLHt1FuzHpxEfiw==" hashData="k9sX6wgLdBLa9nfIbzKT3LioM4s="/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994" autoAdjust="0"/>
    <p:restoredTop sz="94660"/>
  </p:normalViewPr>
  <p:slideViewPr>
    <p:cSldViewPr snapToGrid="0">
      <p:cViewPr varScale="1">
        <p:scale>
          <a:sx n="49" d="100"/>
          <a:sy n="49" d="100"/>
        </p:scale>
        <p:origin x="-96" y="-145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slide" Target="slides/slide74.xml"/><Relationship Id="rId84" Type="http://schemas.openxmlformats.org/officeDocument/2006/relationships/slide" Target="slides/slide82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slide" Target="slides/slide77.xml"/><Relationship Id="rId87" Type="http://schemas.openxmlformats.org/officeDocument/2006/relationships/theme" Target="theme/theme1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82" Type="http://schemas.openxmlformats.org/officeDocument/2006/relationships/slide" Target="slides/slide80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slide" Target="slides/slide78.xml"/><Relationship Id="rId85" Type="http://schemas.openxmlformats.org/officeDocument/2006/relationships/presProps" Target="presProp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83" Type="http://schemas.openxmlformats.org/officeDocument/2006/relationships/slide" Target="slides/slide81.xml"/><Relationship Id="rId88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slide" Target="slides/slide79.xml"/><Relationship Id="rId86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9860E4-6BF3-45B1-8A88-842ABFBCC6BD}" type="datetimeFigureOut">
              <a:rPr lang="es-CO" smtClean="0"/>
              <a:pPr/>
              <a:t>21/05/2016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2DFBBF-5287-4929-AD5F-6DB4347C2C9E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2767147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9860E4-6BF3-45B1-8A88-842ABFBCC6BD}" type="datetimeFigureOut">
              <a:rPr lang="es-CO" smtClean="0"/>
              <a:pPr/>
              <a:t>21/05/2016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2DFBBF-5287-4929-AD5F-6DB4347C2C9E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5470101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9860E4-6BF3-45B1-8A88-842ABFBCC6BD}" type="datetimeFigureOut">
              <a:rPr lang="es-CO" smtClean="0"/>
              <a:pPr/>
              <a:t>21/05/2016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2DFBBF-5287-4929-AD5F-6DB4347C2C9E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4269969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9860E4-6BF3-45B1-8A88-842ABFBCC6BD}" type="datetimeFigureOut">
              <a:rPr lang="es-CO" smtClean="0"/>
              <a:pPr/>
              <a:t>21/05/2016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2DFBBF-5287-4929-AD5F-6DB4347C2C9E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6012720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9860E4-6BF3-45B1-8A88-842ABFBCC6BD}" type="datetimeFigureOut">
              <a:rPr lang="es-CO" smtClean="0"/>
              <a:pPr/>
              <a:t>21/05/2016</a:t>
            </a:fld>
            <a:endParaRPr lang="es-CO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2DFBBF-5287-4929-AD5F-6DB4347C2C9E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41389425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9860E4-6BF3-45B1-8A88-842ABFBCC6BD}" type="datetimeFigureOut">
              <a:rPr lang="es-CO" smtClean="0"/>
              <a:pPr/>
              <a:t>21/05/2016</a:t>
            </a:fld>
            <a:endParaRPr lang="es-CO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2DFBBF-5287-4929-AD5F-6DB4347C2C9E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0438501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9860E4-6BF3-45B1-8A88-842ABFBCC6BD}" type="datetimeFigureOut">
              <a:rPr lang="es-CO" smtClean="0"/>
              <a:pPr/>
              <a:t>21/05/2016</a:t>
            </a:fld>
            <a:endParaRPr lang="es-CO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2DFBBF-5287-4929-AD5F-6DB4347C2C9E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1203819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9860E4-6BF3-45B1-8A88-842ABFBCC6BD}" type="datetimeFigureOut">
              <a:rPr lang="es-CO" smtClean="0"/>
              <a:pPr/>
              <a:t>21/05/2016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2DFBBF-5287-4929-AD5F-6DB4347C2C9E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1582066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9860E4-6BF3-45B1-8A88-842ABFBCC6BD}" type="datetimeFigureOut">
              <a:rPr lang="es-CO" smtClean="0"/>
              <a:pPr/>
              <a:t>21/05/2016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2DFBBF-5287-4929-AD5F-6DB4347C2C9E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6732701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9860E4-6BF3-45B1-8A88-842ABFBCC6BD}" type="datetimeFigureOut">
              <a:rPr lang="es-CO" smtClean="0"/>
              <a:pPr/>
              <a:t>21/05/2016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2DFBBF-5287-4929-AD5F-6DB4347C2C9E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9506489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9860E4-6BF3-45B1-8A88-842ABFBCC6BD}" type="datetimeFigureOut">
              <a:rPr lang="es-CO" smtClean="0"/>
              <a:pPr/>
              <a:t>21/05/2016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2DFBBF-5287-4929-AD5F-6DB4347C2C9E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94383619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32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9860E4-6BF3-45B1-8A88-842ABFBCC6BD}" type="datetimeFigureOut">
              <a:rPr lang="es-CO" smtClean="0"/>
              <a:pPr/>
              <a:t>21/05/2016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2DFBBF-5287-4929-AD5F-6DB4347C2C9E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7348817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media1.mp3"/><Relationship Id="rId5" Type="http://schemas.openxmlformats.org/officeDocument/2006/relationships/image" Target="../media/image2.png"/><Relationship Id="rId4" Type="http://schemas.microsoft.com/office/2007/relationships/media" Target="../media/media1.mp3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7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7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7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7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7.xml"/></Relationships>
</file>

<file path=ppt/slides/_rels/slide8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6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83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88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85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84.png"/><Relationship Id="rId10" Type="http://schemas.openxmlformats.org/officeDocument/2006/relationships/image" Target="../media/image87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8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5263243" y="6116419"/>
            <a:ext cx="166551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sz="900" b="1" i="1" dirty="0" smtClean="0"/>
              <a:t>Creó: </a:t>
            </a:r>
          </a:p>
          <a:p>
            <a:pPr algn="ctr"/>
            <a:r>
              <a:rPr lang="es-CO" sz="900" b="1" i="1" dirty="0" smtClean="0"/>
              <a:t>Jeremías Candelo Valencia</a:t>
            </a:r>
          </a:p>
          <a:p>
            <a:pPr algn="ctr"/>
            <a:r>
              <a:rPr lang="es-CO" sz="900" b="1" i="1" dirty="0" smtClean="0"/>
              <a:t>Para: mis </a:t>
            </a:r>
            <a:r>
              <a:rPr lang="es-CO" sz="900" b="1" i="1" dirty="0" err="1" smtClean="0"/>
              <a:t>pps</a:t>
            </a:r>
            <a:endParaRPr lang="es-CO" sz="900" b="1" i="1" dirty="0" smtClean="0"/>
          </a:p>
          <a:p>
            <a:pPr algn="ctr"/>
            <a:r>
              <a:rPr lang="es-CO" sz="900" b="1" i="1" dirty="0" smtClean="0"/>
              <a:t>Música: Sueño de Hadas-</a:t>
            </a:r>
            <a:r>
              <a:rPr lang="es-CO" sz="900" b="1" i="1" dirty="0" err="1" smtClean="0"/>
              <a:t>Enya</a:t>
            </a:r>
            <a:r>
              <a:rPr lang="es-CO" sz="900" b="1" i="1" dirty="0" smtClean="0"/>
              <a:t> </a:t>
            </a:r>
            <a:endParaRPr lang="es-CO" sz="900" b="1" i="1" dirty="0"/>
          </a:p>
        </p:txBody>
      </p:sp>
      <p:pic>
        <p:nvPicPr>
          <p:cNvPr id="4" name="ENYA  EL SUEÑO DE LAS HADAS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4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827875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  <p:sp>
        <p:nvSpPr>
          <p:cNvPr id="2" name="CuadroTexto 1"/>
          <p:cNvSpPr txBox="1"/>
          <p:nvPr/>
        </p:nvSpPr>
        <p:spPr>
          <a:xfrm rot="10800000" flipH="1" flipV="1">
            <a:off x="1050471" y="1012954"/>
            <a:ext cx="10091057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sz="2000" b="1" i="1" dirty="0"/>
              <a:t>Parque Nacional de </a:t>
            </a:r>
            <a:r>
              <a:rPr lang="es-CO" sz="2000" b="1" i="1" dirty="0" smtClean="0"/>
              <a:t>Yellowstone</a:t>
            </a:r>
          </a:p>
          <a:p>
            <a:pPr algn="ctr"/>
            <a:r>
              <a:rPr lang="es-CO" i="1" dirty="0" smtClean="0"/>
              <a:t>Es </a:t>
            </a:r>
            <a:r>
              <a:rPr lang="es-CO" i="1" dirty="0"/>
              <a:t>un parque nacional ubicado principalmente en el estado de Wyoming , aunque también se extiende en Montana y </a:t>
            </a:r>
            <a:r>
              <a:rPr lang="es-CO" i="1" dirty="0" smtClean="0"/>
              <a:t>Idaho</a:t>
            </a:r>
            <a:r>
              <a:rPr lang="es-CO" i="1" dirty="0"/>
              <a:t>. Yellowstone, </a:t>
            </a:r>
            <a:r>
              <a:rPr lang="es-CO" i="1" dirty="0" smtClean="0"/>
              <a:t>es el </a:t>
            </a:r>
            <a:r>
              <a:rPr lang="es-CO" i="1" dirty="0"/>
              <a:t>primer parque nacional en los EE.UU. y ampliamente considerado como el primer parque nacional en el </a:t>
            </a:r>
            <a:r>
              <a:rPr lang="es-CO" i="1" dirty="0" smtClean="0"/>
              <a:t>mundo, es </a:t>
            </a:r>
            <a:r>
              <a:rPr lang="es-CO" i="1" dirty="0"/>
              <a:t>conocido por su fauna y sus muchas características geotérmicas , especialmente géiser Old </a:t>
            </a:r>
            <a:r>
              <a:rPr lang="es-CO" i="1" dirty="0" err="1" smtClean="0"/>
              <a:t>Faithful</a:t>
            </a:r>
            <a:r>
              <a:rPr lang="es-CO" i="1" dirty="0" smtClean="0"/>
              <a:t>, </a:t>
            </a:r>
            <a:r>
              <a:rPr lang="es-CO" i="1" dirty="0"/>
              <a:t>una de las características más populares en el parque. </a:t>
            </a:r>
            <a:r>
              <a:rPr lang="es-CO" i="1" dirty="0" smtClean="0"/>
              <a:t> </a:t>
            </a:r>
            <a:r>
              <a:rPr lang="es-CO" i="1" dirty="0"/>
              <a:t>tiene muchos tipos de ecosistemas , pero el subalpino bosque es el más abundante. </a:t>
            </a:r>
            <a:endParaRPr lang="es-CO" i="1" dirty="0" smtClean="0"/>
          </a:p>
          <a:p>
            <a:pPr algn="ctr"/>
            <a:r>
              <a:rPr lang="es-CO" i="1" dirty="0" smtClean="0"/>
              <a:t>El Parque </a:t>
            </a:r>
            <a:r>
              <a:rPr lang="es-CO" i="1" dirty="0"/>
              <a:t>Nacional de Yellowstone se extiende por una superficie de 3,468.4 millas cuadradas (8.983 </a:t>
            </a:r>
            <a:r>
              <a:rPr lang="es-CO" i="1" dirty="0" smtClean="0"/>
              <a:t>km²), que </a:t>
            </a:r>
            <a:r>
              <a:rPr lang="es-CO" i="1" dirty="0"/>
              <a:t>comprende lagos, cañones, ríos y </a:t>
            </a:r>
            <a:r>
              <a:rPr lang="es-CO" i="1" dirty="0" smtClean="0"/>
              <a:t>cordilleras. El </a:t>
            </a:r>
            <a:r>
              <a:rPr lang="es-CO" i="1" dirty="0"/>
              <a:t>lago Yellowstone es uno de los mayores lagos de gran altitud en América del Norte y se centra sobre la caldera de </a:t>
            </a:r>
            <a:r>
              <a:rPr lang="es-CO" i="1" dirty="0" smtClean="0"/>
              <a:t>Yellowstone, </a:t>
            </a:r>
            <a:r>
              <a:rPr lang="es-CO" i="1" dirty="0"/>
              <a:t>el mayor </a:t>
            </a:r>
            <a:r>
              <a:rPr lang="es-CO" i="1" dirty="0" err="1"/>
              <a:t>supervolcán</a:t>
            </a:r>
            <a:r>
              <a:rPr lang="es-CO" i="1" dirty="0"/>
              <a:t> en el continente. La caldera se considera un volcán activo; La mitad de las características geotérmicas del mundo están en Yellowstone, alimentado por esta actividad volcánica en </a:t>
            </a:r>
            <a:r>
              <a:rPr lang="es-CO" i="1" dirty="0" smtClean="0"/>
              <a:t>curso</a:t>
            </a:r>
          </a:p>
          <a:p>
            <a:pPr algn="ctr"/>
            <a:r>
              <a:rPr lang="es-CO" i="1" dirty="0"/>
              <a:t>El parque es la pieza central del mayor ecosistema de </a:t>
            </a:r>
            <a:r>
              <a:rPr lang="es-CO" i="1" dirty="0" smtClean="0"/>
              <a:t>Yellowstone, </a:t>
            </a:r>
            <a:r>
              <a:rPr lang="es-CO" i="1" dirty="0"/>
              <a:t>el más grande que queda ecosistema casi intacto en la zona templada del norte de la Tierra. </a:t>
            </a:r>
          </a:p>
          <a:p>
            <a:pPr algn="ctr"/>
            <a:r>
              <a:rPr lang="es-CO" i="1" dirty="0"/>
              <a:t>Cientos de especies de mamíferos, aves, peces y reptiles han sido documentados, incluyendo varios que son ya sea en peligro de extinción o </a:t>
            </a:r>
            <a:r>
              <a:rPr lang="es-CO" i="1" dirty="0" smtClean="0"/>
              <a:t>amenazadas. Los </a:t>
            </a:r>
            <a:r>
              <a:rPr lang="es-CO" i="1" dirty="0"/>
              <a:t>extensos bosques y praderas también incluyen especies únicas de plantas. El parque de Yellowstone es el mayor y más famoso </a:t>
            </a:r>
            <a:r>
              <a:rPr lang="es-CO" i="1" dirty="0" err="1"/>
              <a:t>megafauna</a:t>
            </a:r>
            <a:r>
              <a:rPr lang="es-CO" i="1" dirty="0"/>
              <a:t> </a:t>
            </a:r>
            <a:r>
              <a:rPr lang="es-CO" i="1" dirty="0" smtClean="0"/>
              <a:t> en </a:t>
            </a:r>
            <a:r>
              <a:rPr lang="es-CO" i="1" dirty="0"/>
              <a:t>el territorio continental de </a:t>
            </a:r>
            <a:r>
              <a:rPr lang="es-CO" i="1" dirty="0" smtClean="0"/>
              <a:t>USA. </a:t>
            </a:r>
            <a:r>
              <a:rPr lang="es-CO" i="1" dirty="0"/>
              <a:t>Los osos </a:t>
            </a:r>
            <a:r>
              <a:rPr lang="es-CO" i="1" dirty="0" smtClean="0"/>
              <a:t>pardos, lobos, </a:t>
            </a:r>
            <a:r>
              <a:rPr lang="es-CO" i="1" dirty="0"/>
              <a:t>y manadas en libertad de bisontes y alces viven en el parque. </a:t>
            </a:r>
          </a:p>
        </p:txBody>
      </p:sp>
    </p:spTree>
    <p:extLst>
      <p:ext uri="{BB962C8B-B14F-4D97-AF65-F5344CB8AC3E}">
        <p14:creationId xmlns:p14="http://schemas.microsoft.com/office/powerpoint/2010/main" xmlns="" val="6266587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6382110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635422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8394713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5227515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9112649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7239660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2890452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7275124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1816365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4708391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6269767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0312095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3462680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743135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172491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0297166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0123351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6944064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5395305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0363689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7293877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9665" y="19050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9217278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4050020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2081983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4819851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6994794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03239" y="95250"/>
            <a:ext cx="12418142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2637840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2946277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6848808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0265305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35331185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86563577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69878440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" y="95250"/>
            <a:ext cx="12300155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65272676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5327042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3370627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34058742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91544145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" y="95250"/>
            <a:ext cx="12314903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47174563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95422124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" y="95250"/>
            <a:ext cx="12314903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59365290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90171658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55704854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33578551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35482431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56417442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64170596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53956347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02338307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94209612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74983048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06865403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21903061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38847104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28566405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03151700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84627695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73691274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91402213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09412586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64853122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70335834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36277983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88102065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8202231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05374320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59708665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04645096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19181685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61469172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00186749"/>
      </p:ext>
    </p:extLst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28402892"/>
      </p:ext>
    </p:extLst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07920477"/>
      </p:ext>
    </p:extLst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80634215"/>
      </p:ext>
    </p:extLst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13440914"/>
      </p:ext>
    </p:extLst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11188748"/>
      </p:ext>
    </p:extLst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71407526"/>
      </p:ext>
    </p:extLst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93829024"/>
      </p:ext>
    </p:extLst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958682"/>
      </p:ext>
    </p:extLst>
  </p:cSld>
  <p:clrMapOvr>
    <a:masterClrMapping/>
  </p:clrMapOvr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41600" y="0"/>
            <a:ext cx="65024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2192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524000" y="4724404"/>
            <a:ext cx="3556000" cy="1615827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18400" y="4191000"/>
            <a:ext cx="31496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84800" y="4876800"/>
            <a:ext cx="16256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7112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7112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7112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7112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137</TotalTime>
  <Words>313</Words>
  <Application>Microsoft Office PowerPoint</Application>
  <PresentationFormat>Personalizado</PresentationFormat>
  <Paragraphs>11</Paragraphs>
  <Slides>82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82</vt:i4>
      </vt:variant>
    </vt:vector>
  </HeadingPairs>
  <TitlesOfParts>
    <vt:vector size="84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  <vt:lpstr>Diapositiva 69</vt:lpstr>
      <vt:lpstr>Diapositiva 70</vt:lpstr>
      <vt:lpstr>Diapositiva 71</vt:lpstr>
      <vt:lpstr>Diapositiva 72</vt:lpstr>
      <vt:lpstr>Diapositiva 73</vt:lpstr>
      <vt:lpstr>Diapositiva 74</vt:lpstr>
      <vt:lpstr>Diapositiva 75</vt:lpstr>
      <vt:lpstr>Diapositiva 76</vt:lpstr>
      <vt:lpstr>Diapositiva 77</vt:lpstr>
      <vt:lpstr>Diapositiva 78</vt:lpstr>
      <vt:lpstr>Diapositiva 79</vt:lpstr>
      <vt:lpstr>Diapositiva 80</vt:lpstr>
      <vt:lpstr>Diapositiva 81</vt:lpstr>
      <vt:lpstr>Diapositiva 82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jeremías candelo valencia</dc:creator>
  <cp:lastModifiedBy>Margarita</cp:lastModifiedBy>
  <cp:revision>14</cp:revision>
  <dcterms:created xsi:type="dcterms:W3CDTF">2016-04-15T20:06:08Z</dcterms:created>
  <dcterms:modified xsi:type="dcterms:W3CDTF">2016-05-21T19:52:10Z</dcterms:modified>
</cp:coreProperties>
</file>