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306"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7" r:id="rId53"/>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XNHhyhn7HLBiIybllF40nA==" hashData="bXCROf4Fs2Miz3+oGDSjZOMDkyk="/>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9" autoAdjust="0"/>
    <p:restoredTop sz="94660"/>
  </p:normalViewPr>
  <p:slideViewPr>
    <p:cSldViewPr snapToGrid="0">
      <p:cViewPr varScale="1">
        <p:scale>
          <a:sx n="37" d="100"/>
          <a:sy n="37" d="100"/>
        </p:scale>
        <p:origin x="-84" y="-169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6932D757-B9F6-4BBA-B434-E6D128D41847}" type="datetimeFigureOut">
              <a:rPr lang="es-CO" smtClean="0"/>
              <a:pPr/>
              <a:t>1/05/2016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3F8D1C8-8C16-4A63-9C67-D88F41D89E04}" type="slidenum">
              <a:rPr lang="es-CO" smtClean="0"/>
              <a:pPr/>
              <a:t>‹Nº›</a:t>
            </a:fld>
            <a:endParaRPr lang="es-CO"/>
          </a:p>
        </p:txBody>
      </p:sp>
    </p:spTree>
    <p:extLst>
      <p:ext uri="{BB962C8B-B14F-4D97-AF65-F5344CB8AC3E}">
        <p14:creationId xmlns:p14="http://schemas.microsoft.com/office/powerpoint/2010/main" xmlns="" val="16661323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6932D757-B9F6-4BBA-B434-E6D128D41847}" type="datetimeFigureOut">
              <a:rPr lang="es-CO" smtClean="0"/>
              <a:pPr/>
              <a:t>1/05/2016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3F8D1C8-8C16-4A63-9C67-D88F41D89E04}" type="slidenum">
              <a:rPr lang="es-CO" smtClean="0"/>
              <a:pPr/>
              <a:t>‹Nº›</a:t>
            </a:fld>
            <a:endParaRPr lang="es-CO"/>
          </a:p>
        </p:txBody>
      </p:sp>
    </p:spTree>
    <p:extLst>
      <p:ext uri="{BB962C8B-B14F-4D97-AF65-F5344CB8AC3E}">
        <p14:creationId xmlns:p14="http://schemas.microsoft.com/office/powerpoint/2010/main" xmlns="" val="26688039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6932D757-B9F6-4BBA-B434-E6D128D41847}" type="datetimeFigureOut">
              <a:rPr lang="es-CO" smtClean="0"/>
              <a:pPr/>
              <a:t>1/05/2016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3F8D1C8-8C16-4A63-9C67-D88F41D89E04}" type="slidenum">
              <a:rPr lang="es-CO" smtClean="0"/>
              <a:pPr/>
              <a:t>‹Nº›</a:t>
            </a:fld>
            <a:endParaRPr lang="es-CO"/>
          </a:p>
        </p:txBody>
      </p:sp>
    </p:spTree>
    <p:extLst>
      <p:ext uri="{BB962C8B-B14F-4D97-AF65-F5344CB8AC3E}">
        <p14:creationId xmlns:p14="http://schemas.microsoft.com/office/powerpoint/2010/main" xmlns="" val="13092678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6932D757-B9F6-4BBA-B434-E6D128D41847}" type="datetimeFigureOut">
              <a:rPr lang="es-CO" smtClean="0"/>
              <a:pPr/>
              <a:t>1/05/2016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3F8D1C8-8C16-4A63-9C67-D88F41D89E04}" type="slidenum">
              <a:rPr lang="es-CO" smtClean="0"/>
              <a:pPr/>
              <a:t>‹Nº›</a:t>
            </a:fld>
            <a:endParaRPr lang="es-CO"/>
          </a:p>
        </p:txBody>
      </p:sp>
    </p:spTree>
    <p:extLst>
      <p:ext uri="{BB962C8B-B14F-4D97-AF65-F5344CB8AC3E}">
        <p14:creationId xmlns:p14="http://schemas.microsoft.com/office/powerpoint/2010/main" xmlns="" val="15649555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6932D757-B9F6-4BBA-B434-E6D128D41847}" type="datetimeFigureOut">
              <a:rPr lang="es-CO" smtClean="0"/>
              <a:pPr/>
              <a:t>1/05/2016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33F8D1C8-8C16-4A63-9C67-D88F41D89E04}" type="slidenum">
              <a:rPr lang="es-CO" smtClean="0"/>
              <a:pPr/>
              <a:t>‹Nº›</a:t>
            </a:fld>
            <a:endParaRPr lang="es-CO"/>
          </a:p>
        </p:txBody>
      </p:sp>
    </p:spTree>
    <p:extLst>
      <p:ext uri="{BB962C8B-B14F-4D97-AF65-F5344CB8AC3E}">
        <p14:creationId xmlns:p14="http://schemas.microsoft.com/office/powerpoint/2010/main" xmlns="" val="31264215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6932D757-B9F6-4BBA-B434-E6D128D41847}" type="datetimeFigureOut">
              <a:rPr lang="es-CO" smtClean="0"/>
              <a:pPr/>
              <a:t>1/05/2016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33F8D1C8-8C16-4A63-9C67-D88F41D89E04}" type="slidenum">
              <a:rPr lang="es-CO" smtClean="0"/>
              <a:pPr/>
              <a:t>‹Nº›</a:t>
            </a:fld>
            <a:endParaRPr lang="es-CO"/>
          </a:p>
        </p:txBody>
      </p:sp>
    </p:spTree>
    <p:extLst>
      <p:ext uri="{BB962C8B-B14F-4D97-AF65-F5344CB8AC3E}">
        <p14:creationId xmlns:p14="http://schemas.microsoft.com/office/powerpoint/2010/main" xmlns="" val="9228714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6932D757-B9F6-4BBA-B434-E6D128D41847}" type="datetimeFigureOut">
              <a:rPr lang="es-CO" smtClean="0"/>
              <a:pPr/>
              <a:t>1/05/2016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33F8D1C8-8C16-4A63-9C67-D88F41D89E04}" type="slidenum">
              <a:rPr lang="es-CO" smtClean="0"/>
              <a:pPr/>
              <a:t>‹Nº›</a:t>
            </a:fld>
            <a:endParaRPr lang="es-CO"/>
          </a:p>
        </p:txBody>
      </p:sp>
    </p:spTree>
    <p:extLst>
      <p:ext uri="{BB962C8B-B14F-4D97-AF65-F5344CB8AC3E}">
        <p14:creationId xmlns:p14="http://schemas.microsoft.com/office/powerpoint/2010/main" xmlns="" val="38363135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6932D757-B9F6-4BBA-B434-E6D128D41847}" type="datetimeFigureOut">
              <a:rPr lang="es-CO" smtClean="0"/>
              <a:pPr/>
              <a:t>1/05/2016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3F8D1C8-8C16-4A63-9C67-D88F41D89E04}" type="slidenum">
              <a:rPr lang="es-CO" smtClean="0"/>
              <a:pPr/>
              <a:t>‹Nº›</a:t>
            </a:fld>
            <a:endParaRPr lang="es-CO"/>
          </a:p>
        </p:txBody>
      </p:sp>
    </p:spTree>
    <p:extLst>
      <p:ext uri="{BB962C8B-B14F-4D97-AF65-F5344CB8AC3E}">
        <p14:creationId xmlns:p14="http://schemas.microsoft.com/office/powerpoint/2010/main" xmlns="" val="5339134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6932D757-B9F6-4BBA-B434-E6D128D41847}" type="datetimeFigureOut">
              <a:rPr lang="es-CO" smtClean="0"/>
              <a:pPr/>
              <a:t>1/05/2016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33F8D1C8-8C16-4A63-9C67-D88F41D89E04}" type="slidenum">
              <a:rPr lang="es-CO" smtClean="0"/>
              <a:pPr/>
              <a:t>‹Nº›</a:t>
            </a:fld>
            <a:endParaRPr lang="es-CO"/>
          </a:p>
        </p:txBody>
      </p:sp>
    </p:spTree>
    <p:extLst>
      <p:ext uri="{BB962C8B-B14F-4D97-AF65-F5344CB8AC3E}">
        <p14:creationId xmlns:p14="http://schemas.microsoft.com/office/powerpoint/2010/main" xmlns="" val="35108746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6932D757-B9F6-4BBA-B434-E6D128D41847}" type="datetimeFigureOut">
              <a:rPr lang="es-CO" smtClean="0"/>
              <a:pPr/>
              <a:t>1/05/2016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3F8D1C8-8C16-4A63-9C67-D88F41D89E04}" type="slidenum">
              <a:rPr lang="es-CO" smtClean="0"/>
              <a:pPr/>
              <a:t>‹Nº›</a:t>
            </a:fld>
            <a:endParaRPr lang="es-CO"/>
          </a:p>
        </p:txBody>
      </p:sp>
    </p:spTree>
    <p:extLst>
      <p:ext uri="{BB962C8B-B14F-4D97-AF65-F5344CB8AC3E}">
        <p14:creationId xmlns:p14="http://schemas.microsoft.com/office/powerpoint/2010/main" xmlns="" val="3006248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6932D757-B9F6-4BBA-B434-E6D128D41847}" type="datetimeFigureOut">
              <a:rPr lang="es-CO" smtClean="0"/>
              <a:pPr/>
              <a:t>1/05/2016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33F8D1C8-8C16-4A63-9C67-D88F41D89E04}" type="slidenum">
              <a:rPr lang="es-CO" smtClean="0"/>
              <a:pPr/>
              <a:t>‹Nº›</a:t>
            </a:fld>
            <a:endParaRPr lang="es-CO"/>
          </a:p>
        </p:txBody>
      </p:sp>
    </p:spTree>
    <p:extLst>
      <p:ext uri="{BB962C8B-B14F-4D97-AF65-F5344CB8AC3E}">
        <p14:creationId xmlns:p14="http://schemas.microsoft.com/office/powerpoint/2010/main" xmlns="" val="17904723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0"/>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32D757-B9F6-4BBA-B434-E6D128D41847}" type="datetimeFigureOut">
              <a:rPr lang="es-CO" smtClean="0"/>
              <a:pPr/>
              <a:t>1/05/2016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F8D1C8-8C16-4A63-9C67-D88F41D89E04}" type="slidenum">
              <a:rPr lang="es-CO" smtClean="0"/>
              <a:pPr/>
              <a:t>‹Nº›</a:t>
            </a:fld>
            <a:endParaRPr lang="es-CO"/>
          </a:p>
        </p:txBody>
      </p:sp>
    </p:spTree>
    <p:extLst>
      <p:ext uri="{BB962C8B-B14F-4D97-AF65-F5344CB8AC3E}">
        <p14:creationId xmlns:p14="http://schemas.microsoft.com/office/powerpoint/2010/main" xmlns="" val="30790576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8" Type="http://schemas.openxmlformats.org/officeDocument/2006/relationships/image" Target="../media/image56.png"/><Relationship Id="rId13" Type="http://schemas.openxmlformats.org/officeDocument/2006/relationships/hyperlink" Target="https://vk.com/mispps" TargetMode="External"/><Relationship Id="rId3" Type="http://schemas.openxmlformats.org/officeDocument/2006/relationships/image" Target="../media/image53.png"/><Relationship Id="rId7" Type="http://schemas.openxmlformats.org/officeDocument/2006/relationships/hyperlink" Target="https://www.facebook.com/mispps" TargetMode="External"/><Relationship Id="rId12" Type="http://schemas.openxmlformats.org/officeDocument/2006/relationships/image" Target="../media/image5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5.png"/><Relationship Id="rId11" Type="http://schemas.openxmlformats.org/officeDocument/2006/relationships/hyperlink" Target="https://plus.google.com/+Mispps/" TargetMode="External"/><Relationship Id="rId5" Type="http://schemas.openxmlformats.org/officeDocument/2006/relationships/image" Target="../media/image54.png"/><Relationship Id="rId10" Type="http://schemas.openxmlformats.org/officeDocument/2006/relationships/image" Target="../media/image5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pic>
        <p:nvPicPr>
          <p:cNvPr id="2" name="Editus_-_Hijo_de_la_Luna">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4251395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stretch>
            <a:fillRect/>
          </a:stretch>
        </p:blipFill>
        <p:spPr>
          <a:xfrm>
            <a:off x="1" y="-297"/>
            <a:ext cx="12192000" cy="6858594"/>
          </a:xfrm>
          <a:prstGeom prst="rect">
            <a:avLst/>
          </a:prstGeom>
        </p:spPr>
      </p:pic>
      <p:sp>
        <p:nvSpPr>
          <p:cNvPr id="3" name="Rectángulo 2"/>
          <p:cNvSpPr/>
          <p:nvPr/>
        </p:nvSpPr>
        <p:spPr>
          <a:xfrm>
            <a:off x="0" y="0"/>
            <a:ext cx="12192000" cy="375557"/>
          </a:xfrm>
          <a:prstGeom prst="rect">
            <a:avLst/>
          </a:prstGeom>
          <a:blipFill>
            <a:blip r:embed="rId3"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Rectángulo 3"/>
          <p:cNvSpPr/>
          <p:nvPr/>
        </p:nvSpPr>
        <p:spPr>
          <a:xfrm>
            <a:off x="0" y="6482443"/>
            <a:ext cx="12192000" cy="375557"/>
          </a:xfrm>
          <a:prstGeom prst="rect">
            <a:avLst/>
          </a:prstGeom>
          <a:blipFill>
            <a:blip r:embed="rId3"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5" name="Rectángulo 4"/>
          <p:cNvSpPr/>
          <p:nvPr/>
        </p:nvSpPr>
        <p:spPr>
          <a:xfrm>
            <a:off x="665388" y="902374"/>
            <a:ext cx="10861222" cy="4154984"/>
          </a:xfrm>
          <a:prstGeom prst="rect">
            <a:avLst/>
          </a:prstGeom>
        </p:spPr>
        <p:txBody>
          <a:bodyPr wrap="square">
            <a:spAutoFit/>
          </a:bodyPr>
          <a:lstStyle/>
          <a:p>
            <a:pPr algn="ctr"/>
            <a:r>
              <a:rPr lang="es-CO" sz="2400" b="1" i="1" dirty="0" smtClean="0"/>
              <a:t>Parque Nacional Volcán Arenal-Costa Rica</a:t>
            </a:r>
          </a:p>
          <a:p>
            <a:pPr algn="ctr"/>
            <a:r>
              <a:rPr lang="es-CO" sz="2000" i="1" dirty="0" smtClean="0"/>
              <a:t>El </a:t>
            </a:r>
            <a:r>
              <a:rPr lang="es-CO" sz="2000" i="1" dirty="0"/>
              <a:t>volcán Arenal de Costa Rica está situado en el distrito de La Fortuna, cantón de San Carlos, en la provincia de Alajuela. El volcán se encuentra dentro del Parque nacional Volcán </a:t>
            </a:r>
            <a:r>
              <a:rPr lang="es-CO" sz="2000" i="1" dirty="0" smtClean="0"/>
              <a:t>Arenal</a:t>
            </a:r>
            <a:endParaRPr lang="es-CO" sz="2000" i="1" dirty="0"/>
          </a:p>
          <a:p>
            <a:pPr algn="ctr"/>
            <a:r>
              <a:rPr lang="es-CO" sz="2000" i="1" dirty="0"/>
              <a:t>El Parque nacional Volcán Arenal se encuentra al norte de la cordillera de </a:t>
            </a:r>
            <a:r>
              <a:rPr lang="es-CO" sz="2000" i="1" dirty="0" err="1"/>
              <a:t>Tilarán</a:t>
            </a:r>
            <a:r>
              <a:rPr lang="es-CO" sz="2000" i="1" dirty="0"/>
              <a:t>, en Costa Rica. Tiene una extensión de 12,124 ha. Está conformado principalmente por dos cerros, a saber, el Volcán Arenal y el Cerro Chato. Se ubica en el Área de Conservación Arenal </a:t>
            </a:r>
            <a:r>
              <a:rPr lang="es-CO" sz="2000" i="1" dirty="0" smtClean="0"/>
              <a:t>– </a:t>
            </a:r>
            <a:r>
              <a:rPr lang="es-CO" sz="2000" i="1" dirty="0" err="1" smtClean="0"/>
              <a:t>Tilarán</a:t>
            </a:r>
            <a:endParaRPr lang="es-CO" sz="2000" i="1" dirty="0" smtClean="0"/>
          </a:p>
          <a:p>
            <a:pPr algn="ctr"/>
            <a:r>
              <a:rPr lang="es-CO" sz="2000" i="1" dirty="0"/>
              <a:t>El parque presenta una flora y fauna muy variada, </a:t>
            </a:r>
            <a:r>
              <a:rPr lang="es-CO" sz="2000" i="1" dirty="0" smtClean="0"/>
              <a:t>comprendida </a:t>
            </a:r>
            <a:r>
              <a:rPr lang="es-CO" sz="2000" i="1" dirty="0"/>
              <a:t>por sus cuatro zonas de vida: bosque muy húmedo tropical (transición), bosque pluvial montano, bosque pluvial montano bajo (transición), bosque muy húmedo </a:t>
            </a:r>
            <a:r>
              <a:rPr lang="es-CO" sz="2000" i="1" dirty="0" err="1"/>
              <a:t>premontano</a:t>
            </a:r>
            <a:r>
              <a:rPr lang="es-CO" sz="2000" i="1" dirty="0"/>
              <a:t> (transición) que cubre alrededor de un 47% del </a:t>
            </a:r>
            <a:r>
              <a:rPr lang="es-CO" sz="2000" i="1" dirty="0" smtClean="0"/>
              <a:t>área</a:t>
            </a:r>
          </a:p>
          <a:p>
            <a:pPr algn="ctr"/>
            <a:r>
              <a:rPr lang="es-CO" sz="2000" i="1" dirty="0"/>
              <a:t>Ésta área es de gran importancia para la conservación del régimen hídrico local, con lo que se garantiza el aporte constante de aguas al Embalse Arenal y a los asentamientos humanos cercanos. También considera la belleza escénica y la actividad volcánica, que son atractivos turísticos importantes para el desarrollo regional, la actividad económica y el aporte al sistema nacional de electrificación.</a:t>
            </a:r>
          </a:p>
        </p:txBody>
      </p:sp>
      <p:sp>
        <p:nvSpPr>
          <p:cNvPr id="6" name="CuadroTexto 5"/>
          <p:cNvSpPr txBox="1"/>
          <p:nvPr/>
        </p:nvSpPr>
        <p:spPr>
          <a:xfrm>
            <a:off x="4405992" y="5057655"/>
            <a:ext cx="3380014" cy="1200329"/>
          </a:xfrm>
          <a:prstGeom prst="rect">
            <a:avLst/>
          </a:prstGeom>
          <a:noFill/>
        </p:spPr>
        <p:txBody>
          <a:bodyPr wrap="square" rtlCol="0">
            <a:spAutoFit/>
          </a:bodyPr>
          <a:lstStyle/>
          <a:p>
            <a:pPr algn="ctr"/>
            <a:r>
              <a:rPr lang="es-CO" b="1" i="1" dirty="0" smtClean="0"/>
              <a:t>Creación de: </a:t>
            </a:r>
          </a:p>
          <a:p>
            <a:pPr algn="ctr"/>
            <a:r>
              <a:rPr lang="es-CO" b="1" i="1" dirty="0" smtClean="0"/>
              <a:t>Jeremías Candelo Valencia</a:t>
            </a:r>
          </a:p>
          <a:p>
            <a:pPr algn="ctr"/>
            <a:r>
              <a:rPr lang="es-CO" b="1" i="1" dirty="0" smtClean="0"/>
              <a:t>Para: mis </a:t>
            </a:r>
            <a:r>
              <a:rPr lang="es-CO" b="1" i="1" dirty="0" err="1" smtClean="0"/>
              <a:t>pps</a:t>
            </a:r>
            <a:endParaRPr lang="es-CO" b="1" i="1" dirty="0" smtClean="0"/>
          </a:p>
          <a:p>
            <a:pPr algn="ctr"/>
            <a:r>
              <a:rPr lang="es-CO" b="1" i="1" dirty="0" smtClean="0"/>
              <a:t>Música: </a:t>
            </a:r>
            <a:r>
              <a:rPr lang="es-CO" b="1" i="1" dirty="0" err="1" smtClean="0"/>
              <a:t>Editus</a:t>
            </a:r>
            <a:r>
              <a:rPr lang="es-CO" b="1" i="1" dirty="0" smtClean="0"/>
              <a:t>-Hijo de la Luna</a:t>
            </a:r>
            <a:endParaRPr lang="es-CO" b="1" i="1" dirty="0"/>
          </a:p>
        </p:txBody>
      </p:sp>
    </p:spTree>
    <p:extLst>
      <p:ext uri="{BB962C8B-B14F-4D97-AF65-F5344CB8AC3E}">
        <p14:creationId xmlns:p14="http://schemas.microsoft.com/office/powerpoint/2010/main" xmlns="" val="32802525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367125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498919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766950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91267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2366137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024206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3765641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7367060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41567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076496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627439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95250"/>
            <a:ext cx="12192001" cy="6667500"/>
          </a:xfrm>
          <a:prstGeom prst="rect">
            <a:avLst/>
          </a:prstGeom>
        </p:spPr>
      </p:pic>
    </p:spTree>
    <p:extLst>
      <p:ext uri="{BB962C8B-B14F-4D97-AF65-F5344CB8AC3E}">
        <p14:creationId xmlns:p14="http://schemas.microsoft.com/office/powerpoint/2010/main" xmlns="" val="42081049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8330308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928163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214772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3664293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548096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95250"/>
            <a:ext cx="12192001" cy="6667500"/>
          </a:xfrm>
          <a:prstGeom prst="rect">
            <a:avLst/>
          </a:prstGeom>
        </p:spPr>
      </p:pic>
    </p:spTree>
    <p:extLst>
      <p:ext uri="{BB962C8B-B14F-4D97-AF65-F5344CB8AC3E}">
        <p14:creationId xmlns:p14="http://schemas.microsoft.com/office/powerpoint/2010/main" xmlns="" val="13622260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519566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549379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73764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8031122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261231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57023" cy="6667500"/>
          </a:xfrm>
          <a:prstGeom prst="rect">
            <a:avLst/>
          </a:prstGeom>
        </p:spPr>
      </p:pic>
    </p:spTree>
    <p:extLst>
      <p:ext uri="{BB962C8B-B14F-4D97-AF65-F5344CB8AC3E}">
        <p14:creationId xmlns:p14="http://schemas.microsoft.com/office/powerpoint/2010/main" xmlns="" val="5299734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837959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4890357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5254918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5509151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005173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3362143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462685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7579966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4874105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4324179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2816509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78662269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22544885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89373096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0531359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02724993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213150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28630488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78682890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93732264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89684307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54732978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680943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3681151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3"/>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88</TotalTime>
  <Words>245</Words>
  <Application>Microsoft Office PowerPoint</Application>
  <PresentationFormat>Personalizado</PresentationFormat>
  <Paragraphs>11</Paragraphs>
  <Slides>51</Slides>
  <Notes>0</Notes>
  <HiddenSlides>0</HiddenSlides>
  <MMClips>1</MMClips>
  <ScaleCrop>false</ScaleCrop>
  <HeadingPairs>
    <vt:vector size="4" baseType="variant">
      <vt:variant>
        <vt:lpstr>Tema</vt:lpstr>
      </vt:variant>
      <vt:variant>
        <vt:i4>2</vt:i4>
      </vt:variant>
      <vt:variant>
        <vt:lpstr>Títulos de diapositiva</vt:lpstr>
      </vt:variant>
      <vt:variant>
        <vt:i4>51</vt:i4>
      </vt:variant>
    </vt:vector>
  </HeadingPairs>
  <TitlesOfParts>
    <vt:vector size="53"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11</cp:revision>
  <dcterms:created xsi:type="dcterms:W3CDTF">2016-04-18T19:26:47Z</dcterms:created>
  <dcterms:modified xsi:type="dcterms:W3CDTF">2016-04-30T23:19:00Z</dcterms:modified>
</cp:coreProperties>
</file>