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31" r:id="rId4"/>
    <p:sldId id="330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319" r:id="rId13"/>
    <p:sldId id="265" r:id="rId14"/>
    <p:sldId id="267" r:id="rId15"/>
    <p:sldId id="270" r:id="rId16"/>
    <p:sldId id="271" r:id="rId17"/>
    <p:sldId id="272" r:id="rId18"/>
    <p:sldId id="273" r:id="rId19"/>
    <p:sldId id="274" r:id="rId20"/>
    <p:sldId id="315" r:id="rId21"/>
    <p:sldId id="275" r:id="rId22"/>
    <p:sldId id="276" r:id="rId23"/>
    <p:sldId id="300" r:id="rId24"/>
    <p:sldId id="277" r:id="rId25"/>
    <p:sldId id="278" r:id="rId26"/>
    <p:sldId id="302" r:id="rId27"/>
    <p:sldId id="280" r:id="rId28"/>
    <p:sldId id="281" r:id="rId29"/>
    <p:sldId id="282" r:id="rId30"/>
    <p:sldId id="283" r:id="rId31"/>
    <p:sldId id="284" r:id="rId32"/>
    <p:sldId id="285" r:id="rId33"/>
    <p:sldId id="287" r:id="rId34"/>
    <p:sldId id="288" r:id="rId35"/>
    <p:sldId id="309" r:id="rId36"/>
    <p:sldId id="289" r:id="rId37"/>
    <p:sldId id="316" r:id="rId38"/>
    <p:sldId id="291" r:id="rId39"/>
    <p:sldId id="293" r:id="rId40"/>
    <p:sldId id="295" r:id="rId41"/>
    <p:sldId id="297" r:id="rId42"/>
    <p:sldId id="299" r:id="rId43"/>
    <p:sldId id="301" r:id="rId44"/>
    <p:sldId id="303" r:id="rId45"/>
    <p:sldId id="304" r:id="rId46"/>
    <p:sldId id="305" r:id="rId47"/>
    <p:sldId id="308" r:id="rId48"/>
    <p:sldId id="306" r:id="rId49"/>
    <p:sldId id="307" r:id="rId50"/>
    <p:sldId id="310" r:id="rId51"/>
    <p:sldId id="311" r:id="rId52"/>
    <p:sldId id="312" r:id="rId53"/>
    <p:sldId id="313" r:id="rId54"/>
    <p:sldId id="314" r:id="rId55"/>
    <p:sldId id="317" r:id="rId56"/>
    <p:sldId id="329" r:id="rId57"/>
    <p:sldId id="318" r:id="rId58"/>
    <p:sldId id="320" r:id="rId59"/>
    <p:sldId id="321" r:id="rId60"/>
    <p:sldId id="322" r:id="rId61"/>
    <p:sldId id="327" r:id="rId62"/>
    <p:sldId id="323" r:id="rId63"/>
    <p:sldId id="325" r:id="rId64"/>
    <p:sldId id="328" r:id="rId65"/>
    <p:sldId id="326" r:id="rId66"/>
    <p:sldId id="324" r:id="rId67"/>
    <p:sldId id="332" r:id="rId6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1cGt7r1VJpPy8Zpc7wnuw==" hashData="O2qpp/O4kSdLoB/qsIvWPHR6EZ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37" d="100"/>
          <a:sy n="37" d="100"/>
        </p:scale>
        <p:origin x="-84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7755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43639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31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46149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9899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34173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02324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4827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26719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8431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8748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4C4F0-7572-402F-A978-11376A25899B}" type="datetimeFigureOut">
              <a:rPr lang="es-CO" smtClean="0"/>
              <a:pPr/>
              <a:t>2/05/2016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7061-3BB3-466B-A28B-10342B5F77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884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2" name="Cacho_Tirao_-_La_tristecit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836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57" y="6492505"/>
            <a:ext cx="12193057" cy="36579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58" y="-297"/>
            <a:ext cx="12193057" cy="36579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20893007">
            <a:off x="10322169" y="5306586"/>
            <a:ext cx="2057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Creación de: </a:t>
            </a: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Jeremías Candelo Valencia</a:t>
            </a: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Para: mis </a:t>
            </a:r>
            <a:r>
              <a:rPr lang="es-CO" sz="1200" i="1" dirty="0" err="1" smtClean="0">
                <a:solidFill>
                  <a:schemeClr val="bg1"/>
                </a:solidFill>
              </a:rPr>
              <a:t>pps</a:t>
            </a:r>
            <a:endParaRPr lang="es-CO" sz="1200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Música: La Tristecita</a:t>
            </a:r>
          </a:p>
          <a:p>
            <a:pPr algn="ctr"/>
            <a:r>
              <a:rPr lang="es-CO" sz="1200" i="1" dirty="0" smtClean="0">
                <a:solidFill>
                  <a:schemeClr val="bg1"/>
                </a:solidFill>
              </a:rPr>
              <a:t>Autor: Cacho </a:t>
            </a:r>
            <a:r>
              <a:rPr lang="es-CO" sz="1200" i="1" dirty="0" err="1" smtClean="0">
                <a:solidFill>
                  <a:schemeClr val="bg1"/>
                </a:solidFill>
              </a:rPr>
              <a:t>Tirao</a:t>
            </a:r>
            <a:endParaRPr lang="es-CO" sz="1200" i="1" dirty="0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280593" y="832865"/>
            <a:ext cx="768995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 smtClean="0">
                <a:solidFill>
                  <a:schemeClr val="bg1">
                    <a:lumMod val="95000"/>
                  </a:schemeClr>
                </a:solidFill>
              </a:rPr>
              <a:t>PARQUE NACIONAL TORTUGUERO-COSTA RICA</a:t>
            </a:r>
          </a:p>
          <a:p>
            <a:pPr algn="ctr"/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El Parque nacional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Tortuguero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 está ubicado al norte del pueblo en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Tortuguero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 y en el sur de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Parismina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, Costa Rica. Se encuentra dentro del Área de Conservación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Tortuguero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 (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ACTo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). Cuenta con 31.187 ha terrestres y con 52.000 ha marinas. Los famosos Canales son parte introductoria de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Tortuguero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. Impresionantemente fueron creados con lagunas y ríos naturales. El Parque Nacional de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Tortuguero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 se encuentra localizado en la zona noreste de Costa Rica.  Este es uno de los parques mas conocidos a nivel internacional, y por buenas razones.  Además de ser una  de las locaciones mas importantes para el desove de tortugas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baulas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 y otras, este ecosistema es tan diverso como la naturaleza misma. El Parque Nacional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Tortuguero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, es uno de los destinos </a:t>
            </a:r>
            <a:r>
              <a:rPr lang="es-CO" sz="2000" i="1" dirty="0" err="1" smtClean="0">
                <a:solidFill>
                  <a:schemeClr val="bg1">
                    <a:lumMod val="95000"/>
                  </a:schemeClr>
                </a:solidFill>
              </a:rPr>
              <a:t>ecoturisticos</a:t>
            </a:r>
            <a:r>
              <a:rPr lang="es-CO" sz="2000" i="1" dirty="0" smtClean="0">
                <a:solidFill>
                  <a:schemeClr val="bg1">
                    <a:lumMod val="95000"/>
                  </a:schemeClr>
                </a:solidFill>
              </a:rPr>
              <a:t> más populares, debido a su belleza escénica y rica biodiversidad. Los canales, ríos, playas y lagos de esta área son un laboratorio viviente de bosque lluvioso tropical, agua fresca, y biología marina.</a:t>
            </a:r>
            <a:endParaRPr lang="es-CO" sz="2000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6890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1530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2761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4976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354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656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020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8428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748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2447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1244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1472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9271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6662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7680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84615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8236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8408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9175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8342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7826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92742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4516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66206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54105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93301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99690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5256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85945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04612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57114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01549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8998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77983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25216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84128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92318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91136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85025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258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5613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4568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74915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9985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21636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58825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35218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2463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52774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63136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704179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60351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8470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9580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43749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931" y="95250"/>
            <a:ext cx="1229693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038955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78762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495540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095363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18546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3786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916289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01834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480914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211</Words>
  <Application>Microsoft Office PowerPoint</Application>
  <PresentationFormat>Personalizado</PresentationFormat>
  <Paragraphs>9</Paragraphs>
  <Slides>66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2016-04-18T14:22:04Z</dcterms:created>
  <dcterms:modified xsi:type="dcterms:W3CDTF">2016-05-01T22:35:57Z</dcterms:modified>
</cp:coreProperties>
</file>