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0LpuVOqrmNtX2JMiGKLBQ==" hashData="hg2BfBu+YQERqTTY421hBA5EYVA="/>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5" d="100"/>
          <a:sy n="35" d="100"/>
        </p:scale>
        <p:origin x="-102"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2232577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279261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303392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4186935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400239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3699772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587409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2291184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1861008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965595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653EF5-070F-486E-9755-193D88B4C00F}"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3434179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653EF5-070F-486E-9755-193D88B4C00F}" type="datetimeFigureOut">
              <a:rPr lang="es-CO" smtClean="0"/>
              <a:pPr/>
              <a:t>28/09/2016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C965D5-F60E-49E4-ADE7-3F8EBF8B4EF2}" type="slidenum">
              <a:rPr lang="es-CO" smtClean="0"/>
              <a:pPr/>
              <a:t>‹Nº›</a:t>
            </a:fld>
            <a:endParaRPr lang="es-CO"/>
          </a:p>
        </p:txBody>
      </p:sp>
    </p:spTree>
    <p:extLst>
      <p:ext uri="{BB962C8B-B14F-4D97-AF65-F5344CB8AC3E}">
        <p14:creationId xmlns:p14="http://schemas.microsoft.com/office/powerpoint/2010/main" xmlns="" val="21800295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
        <p:nvSpPr>
          <p:cNvPr id="4" name="Rectángulo 3"/>
          <p:cNvSpPr/>
          <p:nvPr/>
        </p:nvSpPr>
        <p:spPr>
          <a:xfrm>
            <a:off x="1640303" y="1182883"/>
            <a:ext cx="8911390" cy="4247317"/>
          </a:xfrm>
          <a:prstGeom prst="rect">
            <a:avLst/>
          </a:prstGeom>
        </p:spPr>
        <p:txBody>
          <a:bodyPr wrap="square">
            <a:spAutoFit/>
          </a:bodyPr>
          <a:lstStyle/>
          <a:p>
            <a:pPr algn="ctr"/>
            <a:r>
              <a:rPr lang="es-CO" b="1" i="1" dirty="0"/>
              <a:t>La Reserva Natural de </a:t>
            </a:r>
            <a:r>
              <a:rPr lang="es-CO" b="1" i="1" dirty="0" err="1" smtClean="0"/>
              <a:t>Masai</a:t>
            </a:r>
            <a:r>
              <a:rPr lang="es-CO" b="1" i="1" dirty="0" smtClean="0"/>
              <a:t> </a:t>
            </a:r>
            <a:r>
              <a:rPr lang="es-CO" b="1" i="1" dirty="0"/>
              <a:t>Mara</a:t>
            </a:r>
            <a:r>
              <a:rPr lang="es-CO" i="1" dirty="0"/>
              <a:t>, a pesar de no ser el parque más grande de Kenia, es uno de los más espectaculares y más populares del país. Rico en animales, con sus onduladas tierras de pastoreo y sus sabanas de acacias, ha sido frecuentemente inmortalizado en películas, siendo “Memorias de África” la más famosa</a:t>
            </a:r>
            <a:r>
              <a:rPr lang="es-CO" i="1" dirty="0" smtClean="0"/>
              <a:t>. La </a:t>
            </a:r>
            <a:r>
              <a:rPr lang="es-CO" i="1" dirty="0"/>
              <a:t>reserva limita con Tanzania y los dos países comparten las llanuras del </a:t>
            </a:r>
            <a:r>
              <a:rPr lang="es-CO" i="1" dirty="0" smtClean="0"/>
              <a:t>Serengueti</a:t>
            </a:r>
            <a:r>
              <a:rPr lang="es-CO" i="1" dirty="0"/>
              <a:t>, con animales salvajes deambulando libres entre los dos países en busca de comida</a:t>
            </a:r>
            <a:r>
              <a:rPr lang="es-CO" i="1" dirty="0" smtClean="0"/>
              <a:t>. La </a:t>
            </a:r>
            <a:r>
              <a:rPr lang="es-CO" i="1" dirty="0"/>
              <a:t>concentración de animales durante la Gran Migración en Mara es alucinante y éste es uno de los pocos lugares donde dispondrán ustedes de la posibilidad de ver a los “5 Grandes”: búfalo, león, leopardo, elefante y rinoceronte. De hecho, los leones son hasta muy comunes y tendrán muchas posibilidades de incluso verlos de cacería durante su visita. Entre otros animales que pueden contemplar están guepardos, cebras, hienas manchadas, chacal de lomo negro, hipopótamos, jirafas, </a:t>
            </a:r>
            <a:r>
              <a:rPr lang="es-CO" i="1" dirty="0" err="1" smtClean="0"/>
              <a:t>elands</a:t>
            </a:r>
            <a:r>
              <a:rPr lang="es-CO" i="1" dirty="0" smtClean="0"/>
              <a:t> </a:t>
            </a:r>
            <a:r>
              <a:rPr lang="es-CO" i="1" dirty="0"/>
              <a:t>y, por supuesto, ñus y todo tipo de antílopes con los depredadores acompañantes que tras haber pasado todo el verano, regresan de nuevo al Serengueti (cruzando el Mara). Pero más allá de todo ello, es impactante el contacto con los </a:t>
            </a:r>
            <a:r>
              <a:rPr lang="es-CO" i="1" dirty="0" err="1"/>
              <a:t>masais</a:t>
            </a:r>
            <a:r>
              <a:rPr lang="es-CO" i="1" dirty="0"/>
              <a:t>, con sus telas de colores destacándose en la planicie; orgullosos de su cultura milenaria que ha mantenido un contacto armónico con la naturaleza.</a:t>
            </a:r>
          </a:p>
        </p:txBody>
      </p:sp>
      <p:sp>
        <p:nvSpPr>
          <p:cNvPr id="5" name="CuadroTexto 4"/>
          <p:cNvSpPr txBox="1"/>
          <p:nvPr/>
        </p:nvSpPr>
        <p:spPr>
          <a:xfrm>
            <a:off x="1935078" y="5558537"/>
            <a:ext cx="8321841" cy="246221"/>
          </a:xfrm>
          <a:prstGeom prst="rect">
            <a:avLst/>
          </a:prstGeom>
          <a:noFill/>
        </p:spPr>
        <p:txBody>
          <a:bodyPr wrap="square" rtlCol="0">
            <a:spAutoFit/>
          </a:bodyPr>
          <a:lstStyle/>
          <a:p>
            <a:pPr algn="ctr"/>
            <a:r>
              <a:rPr lang="es-CO" sz="1000" b="1" i="1" dirty="0" smtClean="0"/>
              <a:t>Creó: Jeremías… 	Para: mis </a:t>
            </a:r>
            <a:r>
              <a:rPr lang="es-CO" sz="1000" b="1" i="1" dirty="0" err="1" smtClean="0"/>
              <a:t>pps</a:t>
            </a:r>
            <a:r>
              <a:rPr lang="es-CO" sz="1000" b="1" i="1" dirty="0" smtClean="0"/>
              <a:t>… 	Música: Kilimanjaro</a:t>
            </a:r>
            <a:endParaRPr lang="es-CO" sz="1000" b="1" i="1" dirty="0"/>
          </a:p>
        </p:txBody>
      </p:sp>
      <p:pic>
        <p:nvPicPr>
          <p:cNvPr id="6" name="Kilimanjar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68110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74062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6864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7936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9089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5824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1042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5666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86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1683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5045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0291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8540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0221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7866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9158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7653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9504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0447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72987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0659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7965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6318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2890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1999495" cy="6858000"/>
          </a:xfrm>
          <a:prstGeom prst="rect">
            <a:avLst/>
          </a:prstGeom>
        </p:spPr>
      </p:pic>
    </p:spTree>
    <p:extLst>
      <p:ext uri="{BB962C8B-B14F-4D97-AF65-F5344CB8AC3E}">
        <p14:creationId xmlns:p14="http://schemas.microsoft.com/office/powerpoint/2010/main" xmlns="" val="26046551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09837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4724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51472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27803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94322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50616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8355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3061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96204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26675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03473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79705" cy="6858000"/>
          </a:xfrm>
          <a:prstGeom prst="rect">
            <a:avLst/>
          </a:prstGeom>
        </p:spPr>
      </p:pic>
    </p:spTree>
    <p:extLst>
      <p:ext uri="{BB962C8B-B14F-4D97-AF65-F5344CB8AC3E}">
        <p14:creationId xmlns:p14="http://schemas.microsoft.com/office/powerpoint/2010/main" xmlns="" val="8766907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92386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56998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79624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98354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56774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29007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80503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32998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67771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38647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32053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29203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13818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29892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79705" cy="6858000"/>
          </a:xfrm>
          <a:prstGeom prst="rect">
            <a:avLst/>
          </a:prstGeom>
        </p:spPr>
      </p:pic>
    </p:spTree>
    <p:extLst>
      <p:ext uri="{BB962C8B-B14F-4D97-AF65-F5344CB8AC3E}">
        <p14:creationId xmlns:p14="http://schemas.microsoft.com/office/powerpoint/2010/main" xmlns="" val="23919311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141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16166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3930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70869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55237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63145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40906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99436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346896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13287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38640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49593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072293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54633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12439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538562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7177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576699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92350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82318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65288499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812936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950248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191550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533238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03717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36347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641191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97</TotalTime>
  <Words>276</Words>
  <Application>Microsoft Office PowerPoint</Application>
  <PresentationFormat>Personalizado</PresentationFormat>
  <Paragraphs>4</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2016-09-14T20:24:18Z</dcterms:created>
  <dcterms:modified xsi:type="dcterms:W3CDTF">2016-09-28T16:18:01Z</dcterms:modified>
</cp:coreProperties>
</file>