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49" r:id="rId3"/>
    <p:sldId id="256" r:id="rId4"/>
    <p:sldId id="257" r:id="rId5"/>
    <p:sldId id="259" r:id="rId6"/>
    <p:sldId id="260" r:id="rId7"/>
    <p:sldId id="261" r:id="rId8"/>
    <p:sldId id="262" r:id="rId9"/>
    <p:sldId id="263" r:id="rId10"/>
    <p:sldId id="258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  <p:sldId id="340" r:id="rId87"/>
    <p:sldId id="341" r:id="rId88"/>
    <p:sldId id="342" r:id="rId89"/>
    <p:sldId id="343" r:id="rId90"/>
    <p:sldId id="344" r:id="rId91"/>
    <p:sldId id="350" r:id="rId9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WWJpB773yQmh9HMqLVTjw==" hashData="cns+IOihk1IHmVPtCWozZdalw7Y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4" autoAdjust="0"/>
    <p:restoredTop sz="94660"/>
  </p:normalViewPr>
  <p:slideViewPr>
    <p:cSldViewPr snapToGrid="0">
      <p:cViewPr varScale="1">
        <p:scale>
          <a:sx n="38" d="100"/>
          <a:sy n="38" d="100"/>
        </p:scale>
        <p:origin x="-108" y="-16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6B8E-4844-42CC-BBF2-F7784DB07BF9}" type="datetimeFigureOut">
              <a:rPr lang="es-CO" smtClean="0"/>
              <a:pPr/>
              <a:t>8/05/2016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7BE9E-F721-4C76-8DF1-8C551B47C08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81426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6B8E-4844-42CC-BBF2-F7784DB07BF9}" type="datetimeFigureOut">
              <a:rPr lang="es-CO" smtClean="0"/>
              <a:pPr/>
              <a:t>8/05/2016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7BE9E-F721-4C76-8DF1-8C551B47C08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21614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6B8E-4844-42CC-BBF2-F7784DB07BF9}" type="datetimeFigureOut">
              <a:rPr lang="es-CO" smtClean="0"/>
              <a:pPr/>
              <a:t>8/05/2016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7BE9E-F721-4C76-8DF1-8C551B47C08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38513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6B8E-4844-42CC-BBF2-F7784DB07BF9}" type="datetimeFigureOut">
              <a:rPr lang="es-CO" smtClean="0"/>
              <a:pPr/>
              <a:t>8/05/2016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7BE9E-F721-4C76-8DF1-8C551B47C08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85306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6B8E-4844-42CC-BBF2-F7784DB07BF9}" type="datetimeFigureOut">
              <a:rPr lang="es-CO" smtClean="0"/>
              <a:pPr/>
              <a:t>8/05/2016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7BE9E-F721-4C76-8DF1-8C551B47C08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78611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6B8E-4844-42CC-BBF2-F7784DB07BF9}" type="datetimeFigureOut">
              <a:rPr lang="es-CO" smtClean="0"/>
              <a:pPr/>
              <a:t>8/05/2016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7BE9E-F721-4C76-8DF1-8C551B47C08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95199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6B8E-4844-42CC-BBF2-F7784DB07BF9}" type="datetimeFigureOut">
              <a:rPr lang="es-CO" smtClean="0"/>
              <a:pPr/>
              <a:t>8/05/2016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7BE9E-F721-4C76-8DF1-8C551B47C08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07064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6B8E-4844-42CC-BBF2-F7784DB07BF9}" type="datetimeFigureOut">
              <a:rPr lang="es-CO" smtClean="0"/>
              <a:pPr/>
              <a:t>8/05/2016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7BE9E-F721-4C76-8DF1-8C551B47C08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2323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6B8E-4844-42CC-BBF2-F7784DB07BF9}" type="datetimeFigureOut">
              <a:rPr lang="es-CO" smtClean="0"/>
              <a:pPr/>
              <a:t>8/05/2016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7BE9E-F721-4C76-8DF1-8C551B47C08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36243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6B8E-4844-42CC-BBF2-F7784DB07BF9}" type="datetimeFigureOut">
              <a:rPr lang="es-CO" smtClean="0"/>
              <a:pPr/>
              <a:t>8/05/2016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7BE9E-F721-4C76-8DF1-8C551B47C08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0994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6B8E-4844-42CC-BBF2-F7784DB07BF9}" type="datetimeFigureOut">
              <a:rPr lang="es-CO" smtClean="0"/>
              <a:pPr/>
              <a:t>8/05/2016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7BE9E-F721-4C76-8DF1-8C551B47C08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085384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66B8E-4844-42CC-BBF2-F7784DB07BF9}" type="datetimeFigureOut">
              <a:rPr lang="es-CO" smtClean="0"/>
              <a:pPr/>
              <a:t>8/05/2016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77BE9E-F721-4C76-8DF1-8C551B47C08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48140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3.png"/><Relationship Id="rId4" Type="http://schemas.microsoft.com/office/2007/relationships/media" Target="../media/media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1.png"/><Relationship Id="rId10" Type="http://schemas.openxmlformats.org/officeDocument/2006/relationships/image" Target="../media/image9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214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191946" y="900634"/>
            <a:ext cx="820566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400" b="1" i="1" dirty="0" smtClean="0"/>
              <a:t>Parque Nacional Manuel Antonio</a:t>
            </a:r>
          </a:p>
          <a:p>
            <a:pPr algn="ctr"/>
            <a:r>
              <a:rPr lang="es-CO" sz="2000" i="1" dirty="0" smtClean="0"/>
              <a:t>Costa </a:t>
            </a:r>
            <a:r>
              <a:rPr lang="es-CO" sz="2000" i="1" dirty="0"/>
              <a:t>Rica, el país de la pura vida, es mundialmente conocido por su riquísima biodiversidad y su magnífico entorno natural con el que cuenta cada uno de sus </a:t>
            </a:r>
            <a:r>
              <a:rPr lang="es-CO" sz="2000" i="1" dirty="0" smtClean="0"/>
              <a:t>km². </a:t>
            </a:r>
            <a:r>
              <a:rPr lang="es-CO" sz="2000" i="1" dirty="0"/>
              <a:t>No obstante, también es un destino de paradisíacas playas y esto hace que en muchas ocasiones naturaleza y playa converjan en un sólo lugar. Como el que hoy os traemos, el Parque Nacional Manuel Antonio</a:t>
            </a:r>
            <a:r>
              <a:rPr lang="es-CO" sz="2000" i="1" dirty="0" smtClean="0"/>
              <a:t>. Este </a:t>
            </a:r>
            <a:r>
              <a:rPr lang="es-CO" sz="2000" i="1" dirty="0"/>
              <a:t>Parque Nacional se encuentra en la costa pacífica costarricense, a 150 </a:t>
            </a:r>
            <a:r>
              <a:rPr lang="es-CO" sz="2000" i="1" dirty="0" smtClean="0"/>
              <a:t>km </a:t>
            </a:r>
            <a:r>
              <a:rPr lang="es-CO" sz="2000" i="1" dirty="0"/>
              <a:t>al sur de San José y cuenta con una área de conservación de prácticamente 2000 </a:t>
            </a:r>
            <a:r>
              <a:rPr lang="es-CO" sz="2000" i="1" dirty="0" smtClean="0"/>
              <a:t>ha. </a:t>
            </a:r>
            <a:r>
              <a:rPr lang="es-CO" sz="2000" i="1" dirty="0"/>
              <a:t>Se dice que es uno de los más bellos de todo el </a:t>
            </a:r>
            <a:r>
              <a:rPr lang="es-CO" sz="2000" i="1" dirty="0" smtClean="0"/>
              <a:t>país </a:t>
            </a:r>
            <a:r>
              <a:rPr lang="es-CO" sz="2000" i="1" dirty="0"/>
              <a:t>pese a ser, en comparación con otros como </a:t>
            </a:r>
            <a:r>
              <a:rPr lang="es-CO" sz="2000" i="1" dirty="0" err="1"/>
              <a:t>Tortuguero</a:t>
            </a:r>
            <a:r>
              <a:rPr lang="es-CO" sz="2000" i="1" dirty="0"/>
              <a:t>, bastante pequeño</a:t>
            </a:r>
            <a:r>
              <a:rPr lang="es-CO" sz="2000" i="1" dirty="0" smtClean="0"/>
              <a:t>. El </a:t>
            </a:r>
            <a:r>
              <a:rPr lang="es-CO" sz="2000" i="1" dirty="0"/>
              <a:t>parque se sitúa en una zona de paradisíacas playas. Algunas son de arena blanca y otras de arena negra, pero sea como sea, todas tienen una belleza sin igual. Además, al encontrarse dentro de un Parque Natural, su estado de conservación es excelente.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4976853" y="5162425"/>
            <a:ext cx="263585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100" b="1" i="1" dirty="0" smtClean="0"/>
              <a:t>Creación:</a:t>
            </a:r>
          </a:p>
          <a:p>
            <a:pPr algn="ctr"/>
            <a:r>
              <a:rPr lang="es-CO" sz="1100" b="1" i="1" dirty="0" smtClean="0"/>
              <a:t>Jeremías Candelo Valencia</a:t>
            </a:r>
          </a:p>
          <a:p>
            <a:pPr algn="ctr"/>
            <a:r>
              <a:rPr lang="es-CO" sz="1100" b="1" i="1" dirty="0" smtClean="0"/>
              <a:t>Para: mis </a:t>
            </a:r>
            <a:r>
              <a:rPr lang="es-CO" sz="1100" b="1" i="1" dirty="0" err="1" smtClean="0"/>
              <a:t>pps</a:t>
            </a:r>
            <a:r>
              <a:rPr lang="es-CO" sz="1100" b="1" i="1" dirty="0" smtClean="0"/>
              <a:t> </a:t>
            </a:r>
          </a:p>
          <a:p>
            <a:pPr algn="ctr"/>
            <a:r>
              <a:rPr lang="es-CO" sz="1100" b="1" i="1" dirty="0" smtClean="0"/>
              <a:t>Música: Tiplecito de mi vida</a:t>
            </a:r>
          </a:p>
          <a:p>
            <a:pPr algn="ctr"/>
            <a:r>
              <a:rPr lang="es-CO" sz="1100" b="1" i="1" dirty="0" smtClean="0"/>
              <a:t>Berenice Chávez y Jaime Llanos Gonzáles</a:t>
            </a:r>
            <a:endParaRPr lang="es-CO" sz="1100" b="1" i="1" dirty="0"/>
          </a:p>
        </p:txBody>
      </p:sp>
      <p:pic>
        <p:nvPicPr>
          <p:cNvPr id="2" name="Berenice_Ch_vez_-_Tiplecito_De_Mi_Vida_Junto_A_Jai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9483211" y="-12367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40596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4086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41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6881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60939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55911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51328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07150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50852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0812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60012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36666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2080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57107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03395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68977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83559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76445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35414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12378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77241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85140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31935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74710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52443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17248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92690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1089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12727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56063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058129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05286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837078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108379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06512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700137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597906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369419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851686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813306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084653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157933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781384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421656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39908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337594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368891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847697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721936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390427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427646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419073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32903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445343" y="5766619"/>
            <a:ext cx="95569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/>
              <a:t>Parque Nacional Manuel Antonio, paraíso costarricense </a:t>
            </a:r>
            <a:endParaRPr lang="es-CO" i="1" dirty="0"/>
          </a:p>
        </p:txBody>
      </p:sp>
    </p:spTree>
    <p:extLst>
      <p:ext uri="{BB962C8B-B14F-4D97-AF65-F5344CB8AC3E}">
        <p14:creationId xmlns:p14="http://schemas.microsoft.com/office/powerpoint/2010/main" xmlns="" val="316842309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4604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673661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060002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136110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673711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042802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909961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135717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892235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291499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221291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975045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762629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389179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509157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822700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862259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252605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457091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784004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4414683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589418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2735" y="0"/>
            <a:ext cx="120592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8851451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9950417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5173107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3958677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0383658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3932180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6138987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93406" y="0"/>
            <a:ext cx="122854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8038112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5402514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8895072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1531225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5514739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228</Words>
  <Application>Microsoft Office PowerPoint</Application>
  <PresentationFormat>Personalizado</PresentationFormat>
  <Paragraphs>10</Paragraphs>
  <Slides>90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90</vt:i4>
      </vt:variant>
    </vt:vector>
  </HeadingPairs>
  <TitlesOfParts>
    <vt:vector size="9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2016-04-15T18:12:31Z</dcterms:created>
  <dcterms:modified xsi:type="dcterms:W3CDTF">2016-05-08T18:11:51Z</dcterms:modified>
</cp:coreProperties>
</file>