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6nOn3xs5+3bnn5snNQRLw==" hashData="MeMxKolyxF4VNwH2/5zGXxsfYR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78" y="-1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1772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6864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2014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845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6178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070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87144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0954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605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843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71742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51A78-32D2-4F26-A4E0-DBDC5718ABA9}" type="datetimeFigureOut">
              <a:rPr lang="es-CO" smtClean="0"/>
              <a:pPr/>
              <a:t>13/07/2016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A7325-5B76-4180-85B9-D36E49FB230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5651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301240" y="1228397"/>
            <a:ext cx="75895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/>
              <a:t>El Parque Nacional Los </a:t>
            </a:r>
            <a:r>
              <a:rPr lang="es-CO" sz="2000" b="1" i="1" dirty="0" err="1"/>
              <a:t>Haitises</a:t>
            </a:r>
            <a:r>
              <a:rPr lang="es-CO" sz="2000" b="1" i="1" dirty="0"/>
              <a:t> </a:t>
            </a:r>
            <a:endParaRPr lang="es-CO" sz="2000" b="1" i="1" dirty="0" smtClean="0"/>
          </a:p>
          <a:p>
            <a:pPr algn="ctr"/>
            <a:r>
              <a:rPr lang="es-CO" sz="2000" i="1" dirty="0" smtClean="0"/>
              <a:t>Fue </a:t>
            </a:r>
            <a:r>
              <a:rPr lang="es-CO" sz="2000" i="1" dirty="0"/>
              <a:t>creado en República </a:t>
            </a:r>
            <a:r>
              <a:rPr lang="es-CO" sz="2000" i="1" dirty="0" smtClean="0"/>
              <a:t>Dominicana, </a:t>
            </a:r>
            <a:r>
              <a:rPr lang="es-CO" sz="2000" i="1" dirty="0"/>
              <a:t>aunque ya </a:t>
            </a:r>
            <a:r>
              <a:rPr lang="es-CO" sz="2000" i="1" dirty="0" smtClean="0"/>
              <a:t>se había </a:t>
            </a:r>
            <a:r>
              <a:rPr lang="es-CO" sz="2000" i="1" dirty="0"/>
              <a:t>creado una Reserva Forestal llamada Zona Vedada de Los </a:t>
            </a:r>
            <a:r>
              <a:rPr lang="es-CO" sz="2000" i="1" dirty="0" err="1"/>
              <a:t>Haitises</a:t>
            </a:r>
            <a:r>
              <a:rPr lang="es-CO" sz="2000" i="1" dirty="0"/>
              <a:t>.</a:t>
            </a:r>
          </a:p>
          <a:p>
            <a:pPr algn="ctr"/>
            <a:r>
              <a:rPr lang="es-CO" sz="2000" i="1" dirty="0" smtClean="0"/>
              <a:t>Su </a:t>
            </a:r>
            <a:r>
              <a:rPr lang="es-CO" sz="2000" i="1" dirty="0"/>
              <a:t>límite y, por lo tanto, su superficie, ha sido modificado varias veces y actualmente está indefinido. Se encuentra ubicado, en gran proporción, en la provincia de Samaná (incluyendo parte de la Bahía de Samaná) y se completa en las provincias de Monte Plata y Hato Mayor. </a:t>
            </a:r>
            <a:r>
              <a:rPr lang="es-CO" sz="2000" i="1" dirty="0" err="1"/>
              <a:t>Haitises</a:t>
            </a:r>
            <a:r>
              <a:rPr lang="es-CO" sz="2000" i="1" dirty="0"/>
              <a:t> significa tierra alta o tierra de montañas, aunque el conjunto de colinas o "mogotes" tiene alturas que oscilan entre 30 y 40 </a:t>
            </a:r>
            <a:r>
              <a:rPr lang="es-CO" sz="2000" i="1" dirty="0" smtClean="0"/>
              <a:t>m.</a:t>
            </a:r>
          </a:p>
          <a:p>
            <a:pPr algn="ctr"/>
            <a:r>
              <a:rPr lang="es-CO" sz="2000" i="1" dirty="0"/>
              <a:t>Los </a:t>
            </a:r>
            <a:r>
              <a:rPr lang="es-CO" sz="2000" i="1" dirty="0" err="1"/>
              <a:t>Haitises</a:t>
            </a:r>
            <a:r>
              <a:rPr lang="es-CO" sz="2000" i="1" dirty="0"/>
              <a:t> y sus áreas de influencia comprenden dos regiones: la cuenca baja del río Yuna y la zona de Miches y Sabana de la Mar. El Yuna desagua por dos embocaduras: la del propio Yuna y la del río </a:t>
            </a:r>
            <a:r>
              <a:rPr lang="es-CO" sz="2000" i="1" dirty="0" err="1"/>
              <a:t>Barracote</a:t>
            </a:r>
            <a:r>
              <a:rPr lang="es-CO" sz="2000" i="1" dirty="0"/>
              <a:t>. Además, en el área se encuentran los ríos </a:t>
            </a:r>
            <a:r>
              <a:rPr lang="es-CO" sz="2000" i="1" dirty="0" err="1"/>
              <a:t>Payabo</a:t>
            </a:r>
            <a:r>
              <a:rPr lang="es-CO" sz="2000" i="1" dirty="0"/>
              <a:t>, Los Cocos y Naranjo, y los caños </a:t>
            </a:r>
            <a:r>
              <a:rPr lang="es-CO" sz="2000" i="1" dirty="0" err="1"/>
              <a:t>Cabirma</a:t>
            </a:r>
            <a:r>
              <a:rPr lang="es-CO" sz="2000" i="1" dirty="0"/>
              <a:t>, Estero, Prieto y otros.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395460" y="5275659"/>
            <a:ext cx="1645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Carmen de Bolívar-Jaime Llano G</a:t>
            </a:r>
            <a:endParaRPr lang="es-CO" sz="1000" b="1" i="1" dirty="0"/>
          </a:p>
        </p:txBody>
      </p:sp>
      <p:pic>
        <p:nvPicPr>
          <p:cNvPr id="5" name="CARMEN_DE_BOLIVAR_INTERPRETA_JAIME_Y_LLANO_GONZAL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092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6769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9376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262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32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1109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643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975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698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476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509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787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9195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2842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761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99157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74991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9198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785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7945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" y="0"/>
            <a:ext cx="121767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8775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8385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92814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4515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991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63230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01822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306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67322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7233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6208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5100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1344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03986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62602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5238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07636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8678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71485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40305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37530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2599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2726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0405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0970" y="0"/>
            <a:ext cx="12332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39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29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64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962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111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560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31272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0810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55688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8405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76029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9427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14097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16258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51616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20618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0354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67183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7940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8567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73101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154575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61055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06601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85341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670307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212</Words>
  <Application>Microsoft Office PowerPoint</Application>
  <PresentationFormat>Personalizado</PresentationFormat>
  <Paragraphs>9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2016-07-11T02:14:26Z</dcterms:created>
  <dcterms:modified xsi:type="dcterms:W3CDTF">2016-07-13T20:39:29Z</dcterms:modified>
</cp:coreProperties>
</file>