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38" r:id="rId4"/>
    <p:sldId id="257" r:id="rId5"/>
    <p:sldId id="258"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37" r:id="rId56"/>
    <p:sldId id="339" r:id="rId5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Qk0XRUZATwtjWSTHAIduw==" hashData="YmR3dhiUcK2nsed/caBLLClR55c="/>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42" d="100"/>
          <a:sy n="42" d="100"/>
        </p:scale>
        <p:origin x="-102" y="-157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3434926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3924266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3059144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33525016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2520484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2851187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893729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38386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10417542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669319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469A331-F9CE-4735-A311-B693AAC0F9D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3235637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9A331-F9CE-4735-A311-B693AAC0F9D0}" type="datetimeFigureOut">
              <a:rPr lang="es-CO" smtClean="0"/>
              <a:pPr/>
              <a:t>13/06/2016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29E469-4515-47AB-B604-ED7E70893B84}" type="slidenum">
              <a:rPr lang="es-CO" smtClean="0"/>
              <a:pPr/>
              <a:t>‹Nº›</a:t>
            </a:fld>
            <a:endParaRPr lang="es-CO"/>
          </a:p>
        </p:txBody>
      </p:sp>
    </p:spTree>
    <p:extLst>
      <p:ext uri="{BB962C8B-B14F-4D97-AF65-F5344CB8AC3E}">
        <p14:creationId xmlns:p14="http://schemas.microsoft.com/office/powerpoint/2010/main" xmlns="" val="2655935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3.png"/><Relationship Id="rId4" Type="http://schemas.microsoft.com/office/2007/relationships/media" Target="../media/media1.wav"/></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a:off x="0" y="95250"/>
            <a:ext cx="12192000" cy="6667500"/>
          </a:xfrm>
          <a:prstGeom prst="rect">
            <a:avLst/>
          </a:prstGeom>
        </p:spPr>
      </p:pic>
      <p:pic>
        <p:nvPicPr>
          <p:cNvPr id="2" name="Imagen 1"/>
          <p:cNvPicPr>
            <a:picLocks noChangeAspect="1"/>
          </p:cNvPicPr>
          <p:nvPr/>
        </p:nvPicPr>
        <p:blipFill>
          <a:blip r:embed="rId3" cstate="print"/>
          <a:stretch>
            <a:fillRect/>
          </a:stretch>
        </p:blipFill>
        <p:spPr>
          <a:xfrm>
            <a:off x="1291390" y="2241884"/>
            <a:ext cx="9609220" cy="2374232"/>
          </a:xfrm>
          <a:prstGeom prst="rect">
            <a:avLst/>
          </a:prstGeom>
        </p:spPr>
      </p:pic>
    </p:spTree>
    <p:extLst>
      <p:ext uri="{BB962C8B-B14F-4D97-AF65-F5344CB8AC3E}">
        <p14:creationId xmlns:p14="http://schemas.microsoft.com/office/powerpoint/2010/main" xmlns="" val="36017177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
        <p:nvSpPr>
          <p:cNvPr id="2" name="Rectángulo 1"/>
          <p:cNvSpPr/>
          <p:nvPr/>
        </p:nvSpPr>
        <p:spPr>
          <a:xfrm>
            <a:off x="1921042" y="1166842"/>
            <a:ext cx="8349915" cy="4524315"/>
          </a:xfrm>
          <a:prstGeom prst="rect">
            <a:avLst/>
          </a:prstGeom>
        </p:spPr>
        <p:txBody>
          <a:bodyPr wrap="square">
            <a:spAutoFit/>
          </a:bodyPr>
          <a:lstStyle/>
          <a:p>
            <a:pPr algn="ctr"/>
            <a:r>
              <a:rPr lang="es-CO" b="1" dirty="0"/>
              <a:t>El Parque del Nacional del Lago Manyara </a:t>
            </a:r>
          </a:p>
          <a:p>
            <a:pPr algn="ctr"/>
            <a:r>
              <a:rPr lang="es-CO" dirty="0"/>
              <a:t>Se encuentra en el norte de Tanzania, en la </a:t>
            </a:r>
            <a:r>
              <a:rPr lang="es-CO" dirty="0" smtClean="0"/>
              <a:t>Región </a:t>
            </a:r>
            <a:r>
              <a:rPr lang="es-CO" dirty="0"/>
              <a:t>de </a:t>
            </a:r>
            <a:r>
              <a:rPr lang="es-CO" dirty="0" err="1"/>
              <a:t>Arusha</a:t>
            </a:r>
            <a:r>
              <a:rPr lang="es-CO" dirty="0"/>
              <a:t>, a 117 km al suroeste de </a:t>
            </a:r>
            <a:r>
              <a:rPr lang="es-CO" dirty="0" err="1"/>
              <a:t>Arusha</a:t>
            </a:r>
            <a:r>
              <a:rPr lang="es-CO" dirty="0"/>
              <a:t>. Tiene una superficie de 325 Km², de los cuales los dos tercios los forman las aguas del Lago Manyara. Se </a:t>
            </a:r>
            <a:r>
              <a:rPr lang="es-CO" dirty="0" smtClean="0"/>
              <a:t>estableció convirtió en </a:t>
            </a:r>
            <a:r>
              <a:rPr lang="es-CO" dirty="0"/>
              <a:t>Parque Nacional en 1960. Mas tarde, en 1981 fue declarado Reserva de la Biosfera</a:t>
            </a:r>
            <a:r>
              <a:rPr lang="es-CO" dirty="0" smtClean="0"/>
              <a:t>. Tiene </a:t>
            </a:r>
            <a:r>
              <a:rPr lang="es-CO" dirty="0"/>
              <a:t>una altitud que va de los 960 m a los 1.478 m. La tierra firme es una estrecha franja que corre de norte a sur, junto al Lago, entre la pared Gregory </a:t>
            </a:r>
            <a:r>
              <a:rPr lang="es-CO" dirty="0" err="1"/>
              <a:t>Rift</a:t>
            </a:r>
            <a:r>
              <a:rPr lang="es-CO" dirty="0"/>
              <a:t>, al oeste y el Lago Manyara al este. La pared de Gregory </a:t>
            </a:r>
            <a:r>
              <a:rPr lang="es-CO" dirty="0" err="1"/>
              <a:t>Rift</a:t>
            </a:r>
            <a:r>
              <a:rPr lang="es-CO" dirty="0"/>
              <a:t> esta formada por desfiladeros espectaculares por los que descienden ríos, algunos fluyendo durante todo el año, que son los que alimentan el Lago. El norte del Parque esta formado por roca volcánica porosa, donde los ríos alimentados en primavera perennes emergen de la base del acantilado. El sur se caracteriza por roca poco porosa. Hay aguas termales en el sur donde la pared de la falla se acerca al borde del Lago. La pluviosidad media es de 650 mm al año, lloviendo en estaciones, entre noviembre y diciembre y entre abril y febrero. La temperatura media anual es de 22° C</a:t>
            </a:r>
          </a:p>
          <a:p>
            <a:pPr algn="ctr"/>
            <a:r>
              <a:rPr lang="es-CO" dirty="0"/>
              <a:t>El Parque Nacional Manyara mantiene la que, posiblemente, sea la mayor densidad de </a:t>
            </a:r>
            <a:r>
              <a:rPr lang="es-CO" dirty="0" smtClean="0"/>
              <a:t>mamíferos </a:t>
            </a:r>
            <a:r>
              <a:rPr lang="es-CO" dirty="0"/>
              <a:t>por Km² del mundo</a:t>
            </a:r>
          </a:p>
        </p:txBody>
      </p:sp>
      <p:pic>
        <p:nvPicPr>
          <p:cNvPr id="3" name="BESAME_MUCHO_-_KARAOKE_BOLEROS">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51922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13302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76857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8446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119083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5233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43405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21840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86150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9677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87202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740806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875175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09407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537912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153791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717158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86231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234983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610633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645990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94243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039374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112188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008919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400505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129099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93232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416005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930205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887421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04256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58930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714227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22805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643414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600097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67208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233859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179807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575485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020302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138577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200" y="95250"/>
            <a:ext cx="11988800" cy="6667500"/>
          </a:xfrm>
          <a:prstGeom prst="rect">
            <a:avLst/>
          </a:prstGeom>
        </p:spPr>
      </p:pic>
    </p:spTree>
    <p:extLst>
      <p:ext uri="{BB962C8B-B14F-4D97-AF65-F5344CB8AC3E}">
        <p14:creationId xmlns:p14="http://schemas.microsoft.com/office/powerpoint/2010/main" xmlns="" val="8531721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827543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981793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957605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612434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16653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254734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746531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222245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2016425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163</TotalTime>
  <Words>271</Words>
  <Application>Microsoft Office PowerPoint</Application>
  <PresentationFormat>Personalizado</PresentationFormat>
  <Paragraphs>5</Paragraphs>
  <Slides>55</Slides>
  <Notes>0</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2016-06-11T01:39:05Z</dcterms:created>
  <dcterms:modified xsi:type="dcterms:W3CDTF">2016-06-13T16:54:06Z</dcterms:modified>
</cp:coreProperties>
</file>