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  <p:sldId id="323" r:id="rId70"/>
    <p:sldId id="324" r:id="rId71"/>
    <p:sldId id="325" r:id="rId72"/>
    <p:sldId id="326" r:id="rId73"/>
    <p:sldId id="327" r:id="rId74"/>
    <p:sldId id="328" r:id="rId75"/>
    <p:sldId id="329" r:id="rId76"/>
    <p:sldId id="332" r:id="rId77"/>
    <p:sldId id="333" r:id="rId78"/>
    <p:sldId id="331" r:id="rId79"/>
    <p:sldId id="330" r:id="rId80"/>
    <p:sldId id="334" r:id="rId81"/>
    <p:sldId id="335" r:id="rId82"/>
    <p:sldId id="336" r:id="rId83"/>
    <p:sldId id="340" r:id="rId84"/>
    <p:sldId id="337" r:id="rId85"/>
    <p:sldId id="338" r:id="rId86"/>
    <p:sldId id="341" r:id="rId87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4/dMuS1OYFYq3aCUh93MA==" hashData="WjLJcLYFsTFIJ2Bx2z8sVCQSGvY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6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26" y="-1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theme" Target="theme/theme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presProps" Target="presProps.xml"/><Relationship Id="rId9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A96FE-15FF-4658-AF74-7FA7C42CF6D4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F7DD4-4B2B-4C1E-BBB4-66D99C1FB1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08676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A96FE-15FF-4658-AF74-7FA7C42CF6D4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F7DD4-4B2B-4C1E-BBB4-66D99C1FB1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09752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A96FE-15FF-4658-AF74-7FA7C42CF6D4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F7DD4-4B2B-4C1E-BBB4-66D99C1FB1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5345599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A96FE-15FF-4658-AF74-7FA7C42CF6D4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F7DD4-4B2B-4C1E-BBB4-66D99C1FB1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06098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A96FE-15FF-4658-AF74-7FA7C42CF6D4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F7DD4-4B2B-4C1E-BBB4-66D99C1FB1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9495884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A96FE-15FF-4658-AF74-7FA7C42CF6D4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F7DD4-4B2B-4C1E-BBB4-66D99C1FB1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6511278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A96FE-15FF-4658-AF74-7FA7C42CF6D4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F7DD4-4B2B-4C1E-BBB4-66D99C1FB1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4846779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A96FE-15FF-4658-AF74-7FA7C42CF6D4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F7DD4-4B2B-4C1E-BBB4-66D99C1FB1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8462381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A96FE-15FF-4658-AF74-7FA7C42CF6D4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F7DD4-4B2B-4C1E-BBB4-66D99C1FB1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449303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A96FE-15FF-4658-AF74-7FA7C42CF6D4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F7DD4-4B2B-4C1E-BBB4-66D99C1FB1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865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AA96FE-15FF-4658-AF74-7FA7C42CF6D4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F7DD4-4B2B-4C1E-BBB4-66D99C1FB1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303580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A96FE-15FF-4658-AF74-7FA7C42CF6D4}" type="datetimeFigureOut">
              <a:rPr lang="es-CO" smtClean="0"/>
              <a:pPr/>
              <a:t>8/09/2016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FF7DD4-4B2B-4C1E-BBB4-66D99C1FB194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2540356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7.png"/><Relationship Id="rId10" Type="http://schemas.openxmlformats.org/officeDocument/2006/relationships/image" Target="../media/image9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983273" y="863746"/>
            <a:ext cx="10225454" cy="51305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s-CO" b="1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parque nacional </a:t>
            </a:r>
            <a:r>
              <a:rPr lang="es-CO" b="1" i="1" dirty="0" err="1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Kakadu</a:t>
            </a:r>
            <a:r>
              <a:rPr lang="es-CO" b="1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s-C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 un parque nacional del Territorio del Norte (Australia), ubicado a 171 km al este de Darwin</a:t>
            </a:r>
            <a:r>
              <a:rPr lang="es-CO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s-C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El parque forma parte del Patrimonio de la Humanidad según la Unesco. Su extensión es equivalente a la de Israel y se cree que contiene un 10% de las reservas mundiales de uranio. El parque tiene dos temporadas lluvias y sequía. Durante las lluvias (entre octubre y abril) generalmente no es posible acceder a muchas zonas del parque. Durante la temporada de sequía (entre mayo y septiembre) es cuando se puede visitar el parque. Los aborígenes de los pueblos </a:t>
            </a:r>
            <a:r>
              <a:rPr lang="es-CO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Bininj</a:t>
            </a:r>
            <a:r>
              <a:rPr lang="es-C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s-CO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Mungguy</a:t>
            </a:r>
            <a:r>
              <a:rPr lang="es-C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dividen el año en seis temporadas</a:t>
            </a:r>
            <a:r>
              <a:rPr lang="es-CO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Las </a:t>
            </a:r>
            <a:r>
              <a:rPr lang="es-C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atracciones del parque incluyen la oportunidad de relacionarse con los habitantes de la región, la geología, la flora y fauna que hacen de </a:t>
            </a:r>
            <a:r>
              <a:rPr lang="es-CO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Kakadu</a:t>
            </a:r>
            <a:r>
              <a:rPr lang="es-C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una fuente única y apreciada, tanto en Australia como en el resto del mundo. El centro de visitantes de </a:t>
            </a:r>
            <a:r>
              <a:rPr lang="es-CO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Bowali</a:t>
            </a:r>
            <a:r>
              <a:rPr lang="es-C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ofrece información sobre el parque. El centro </a:t>
            </a:r>
            <a:r>
              <a:rPr lang="es-CO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Warradjan</a:t>
            </a:r>
            <a:r>
              <a:rPr lang="es-C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para la cultura aborigen presenta aspectos de la cultura local en forma accesible</a:t>
            </a:r>
            <a:r>
              <a:rPr lang="es-CO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La </a:t>
            </a:r>
            <a:r>
              <a:rPr lang="es-C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parte más interesante del parque son las planicies inundables, que ofrecen el mejor aspecto visual. Los cocodrilos marinos y cocodrilos de Johnston duermen gran parte del día en los bancos de arena de los ríos de cocodrilos y de los múltiples pozos. Igualmente pueden observarse cuando nadan o flotan en el agua. Igualmente se puede observar una gran variedad de aves en el parque</a:t>
            </a:r>
            <a:r>
              <a:rPr lang="es-CO" i="1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Son </a:t>
            </a:r>
            <a:r>
              <a:rPr lang="es-C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dignos de destacar por sus pinturas rupestres los emplazamientos de </a:t>
            </a:r>
            <a:r>
              <a:rPr lang="es-CO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Ubirr</a:t>
            </a:r>
            <a:r>
              <a:rPr lang="es-C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s-CO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Nourlangie</a:t>
            </a:r>
            <a:r>
              <a:rPr lang="es-C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 </a:t>
            </a:r>
            <a:r>
              <a:rPr lang="es-CO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Nanguluwur</a:t>
            </a:r>
            <a:r>
              <a:rPr lang="es-C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habitados por el hombre ininterrumpidamente desde hace más de 20.000 años. Algunas de estas pinturas se encuentran entre las manifestaciones pictóricas más antiguas de la humanidad. También en </a:t>
            </a:r>
            <a:r>
              <a:rPr lang="es-CO" i="1" dirty="0" err="1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Nourlangie</a:t>
            </a:r>
            <a:r>
              <a:rPr lang="es-CO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hay cascadas y lugares para nadar</a:t>
            </a:r>
            <a:endParaRPr lang="es-CO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MAXIMO_SPODEK_ATARDECER_ROMANTICO_ROMANTIC_SUNSET_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267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58261"/>
            <a:ext cx="12192000" cy="6858000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9196754" y="5961185"/>
            <a:ext cx="1565031" cy="19343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CuadroTexto 4"/>
          <p:cNvSpPr txBox="1"/>
          <p:nvPr/>
        </p:nvSpPr>
        <p:spPr>
          <a:xfrm>
            <a:off x="9056077" y="5446729"/>
            <a:ext cx="17057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dirty="0" smtClean="0">
                <a:solidFill>
                  <a:schemeClr val="bg1"/>
                </a:solidFill>
              </a:rPr>
              <a:t>Creó: Jeremías</a:t>
            </a:r>
          </a:p>
          <a:p>
            <a:pPr algn="ctr"/>
            <a:r>
              <a:rPr lang="es-CO" sz="1000" dirty="0" smtClean="0">
                <a:solidFill>
                  <a:schemeClr val="bg1"/>
                </a:solidFill>
              </a:rPr>
              <a:t>Para: mis </a:t>
            </a:r>
            <a:r>
              <a:rPr lang="es-CO" sz="1000" dirty="0" err="1" smtClean="0">
                <a:solidFill>
                  <a:schemeClr val="bg1"/>
                </a:solidFill>
              </a:rPr>
              <a:t>pps</a:t>
            </a:r>
            <a:endParaRPr lang="es-CO" sz="1000" dirty="0" smtClean="0">
              <a:solidFill>
                <a:schemeClr val="bg1"/>
              </a:solidFill>
            </a:endParaRPr>
          </a:p>
          <a:p>
            <a:pPr algn="ctr"/>
            <a:r>
              <a:rPr lang="es-CO" sz="1000" dirty="0" smtClean="0">
                <a:solidFill>
                  <a:schemeClr val="bg1"/>
                </a:solidFill>
              </a:rPr>
              <a:t>Música: Máximo </a:t>
            </a:r>
            <a:r>
              <a:rPr lang="es-CO" sz="1000" dirty="0" err="1" smtClean="0">
                <a:solidFill>
                  <a:schemeClr val="bg1"/>
                </a:solidFill>
              </a:rPr>
              <a:t>Spodek</a:t>
            </a:r>
            <a:endParaRPr lang="es-CO" sz="1000" dirty="0" smtClean="0">
              <a:solidFill>
                <a:schemeClr val="bg1"/>
              </a:solidFill>
            </a:endParaRPr>
          </a:p>
          <a:p>
            <a:pPr algn="ctr"/>
            <a:r>
              <a:rPr lang="es-CO" sz="1000" dirty="0" smtClean="0">
                <a:solidFill>
                  <a:schemeClr val="bg1"/>
                </a:solidFill>
              </a:rPr>
              <a:t>Atardecer Romántico </a:t>
            </a:r>
            <a:endParaRPr lang="es-CO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5942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27062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245307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7228977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64798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077197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005289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391898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267490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62577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10390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516139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34393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29875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56243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38939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232978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809551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36126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1229304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18427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3576156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8469917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75947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32527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06304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632744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140677"/>
            <a:ext cx="12192000" cy="6998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763007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57720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658992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49513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771091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-422030"/>
            <a:ext cx="12192000" cy="6523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2024300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205106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9233165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675132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30993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7156523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7151317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640645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0327630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0260633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88835291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5045554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4715477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31114909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1058562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33151285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627494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1349814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3002602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187608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901363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167279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1565025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11469272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29968405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9212" y="0"/>
            <a:ext cx="120527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56052452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4351825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83420063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39275774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4976535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509476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09268987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0894583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1848148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3538595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67642291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65650879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6059684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790342902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9921852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09093129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51584563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8797231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87860891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4254703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5702532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6943531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9457662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70647277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49759245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687549"/>
      </p:ext>
    </p:extLst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79095965"/>
      </p:ext>
    </p:extLst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348</Words>
  <Application>Microsoft Office PowerPoint</Application>
  <PresentationFormat>Personalizado</PresentationFormat>
  <Paragraphs>7</Paragraphs>
  <Slides>85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85</vt:i4>
      </vt:variant>
    </vt:vector>
  </HeadingPairs>
  <TitlesOfParts>
    <vt:vector size="87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  <vt:lpstr>Diapositiva 82</vt:lpstr>
      <vt:lpstr>Diapositiva 83</vt:lpstr>
      <vt:lpstr>Diapositiva 84</vt:lpstr>
      <vt:lpstr>Diapositiva 85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13</cp:revision>
  <dcterms:created xsi:type="dcterms:W3CDTF">2016-09-03T23:46:39Z</dcterms:created>
  <dcterms:modified xsi:type="dcterms:W3CDTF">2016-09-07T22:24:10Z</dcterms:modified>
</cp:coreProperties>
</file>