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6jYz1Oh4vJ2wO8iynf04A==" hashData="3Hee91X9WErCyBqQByqEFERXJcE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1" autoAdjust="0"/>
    <p:restoredTop sz="94660"/>
  </p:normalViewPr>
  <p:slideViewPr>
    <p:cSldViewPr snapToGrid="0">
      <p:cViewPr varScale="1">
        <p:scale>
          <a:sx n="37" d="100"/>
          <a:sy n="37" d="100"/>
        </p:scale>
        <p:origin x="-84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76452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89295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4937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31996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61870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95002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02187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26329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66297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2438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54200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D4B29-26AD-411F-85C6-61785C9A5C5E}" type="datetimeFigureOut">
              <a:rPr lang="es-CO" smtClean="0"/>
              <a:pPr/>
              <a:t>4/12/2016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4D6A5-F7F0-43F7-B5DF-8D38863E7B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87735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048000" y="135150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El Parque es una de las Áreas Silvestres Protegidas más antiguas del país, en un comienzo se llamó "Cólico", El Parque Nacional </a:t>
            </a:r>
            <a:r>
              <a:rPr lang="es-CO" i="1" dirty="0" err="1">
                <a:solidFill>
                  <a:schemeClr val="bg1"/>
                </a:solidFill>
              </a:rPr>
              <a:t>Huerquehue</a:t>
            </a:r>
            <a:r>
              <a:rPr lang="es-CO" i="1" dirty="0">
                <a:solidFill>
                  <a:schemeClr val="bg1"/>
                </a:solidFill>
              </a:rPr>
              <a:t> está localizado en los Andes, en la Región de la Araucanía de Chile, cercano al Lago </a:t>
            </a:r>
            <a:r>
              <a:rPr lang="es-CO" i="1" dirty="0" err="1">
                <a:solidFill>
                  <a:schemeClr val="bg1"/>
                </a:solidFill>
              </a:rPr>
              <a:t>Caburga</a:t>
            </a:r>
            <a:r>
              <a:rPr lang="es-CO" i="1" dirty="0">
                <a:solidFill>
                  <a:schemeClr val="bg1"/>
                </a:solidFill>
              </a:rPr>
              <a:t>. En un área de terreno montañoso. Fue creado con la finalidad de proteger un área de gran belleza escénica. La mezcla de bosques de araucaria que esconden numerosos lagos y lagunas en medio de un paisaje montañoso precordillerano es el principal encanto del Parque Nacional </a:t>
            </a:r>
            <a:r>
              <a:rPr lang="es-CO" i="1" dirty="0" err="1">
                <a:solidFill>
                  <a:schemeClr val="bg1"/>
                </a:solidFill>
              </a:rPr>
              <a:t>Huerquehue</a:t>
            </a:r>
            <a:r>
              <a:rPr lang="es-CO" i="1" dirty="0">
                <a:solidFill>
                  <a:schemeClr val="bg1"/>
                </a:solidFill>
              </a:rPr>
              <a:t>. Por esto mismo, los principales atractivos son los senderos que se internan en los densos bosques que suben y bajan por los cerros que alanzan los 2000 msnm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>
                <a:solidFill>
                  <a:schemeClr val="bg1"/>
                </a:solidFill>
              </a:rPr>
              <a:t>Para: mis </a:t>
            </a:r>
            <a:r>
              <a:rPr lang="es-CO" sz="1000" b="1" i="1" dirty="0" err="1">
                <a:solidFill>
                  <a:schemeClr val="bg1"/>
                </a:solidFill>
              </a:rPr>
              <a:t>pps</a:t>
            </a:r>
            <a:endParaRPr lang="es-CO" sz="1000" b="1" i="1" dirty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>
                <a:solidFill>
                  <a:schemeClr val="bg1"/>
                </a:solidFill>
              </a:rPr>
              <a:t>Música: Cacho </a:t>
            </a:r>
            <a:r>
              <a:rPr lang="es-CO" sz="1000" b="1" i="1" dirty="0" err="1">
                <a:solidFill>
                  <a:schemeClr val="bg1"/>
                </a:solidFill>
              </a:rPr>
              <a:t>Tirao</a:t>
            </a:r>
            <a:r>
              <a:rPr lang="es-CO" sz="1000" b="1" i="1" dirty="0">
                <a:solidFill>
                  <a:schemeClr val="bg1"/>
                </a:solidFill>
              </a:rPr>
              <a:t>-Las Dos Puntas</a:t>
            </a:r>
          </a:p>
        </p:txBody>
      </p:sp>
      <p:pic>
        <p:nvPicPr>
          <p:cNvPr id="5" name="Cacho_Tirao_-_Las_dos_punta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2211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338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7472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0898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0336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3147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3873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6024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17973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446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9114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1330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092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6162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38267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99057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2234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36935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37019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54984"/>
            <a:ext cx="12192000" cy="701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7708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93388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18087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1937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70116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42407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63039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8408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798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35036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85096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23052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04565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54450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52559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78578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15601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75660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47478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21480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65128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31753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8474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63316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91048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75693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69321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42337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07015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92031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910739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91779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2115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203653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09202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05786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216557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44139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70482" y="0"/>
            <a:ext cx="123624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396379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40903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206486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562154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837575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436809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881283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936558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70419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113544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952091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533001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362482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696366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035910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646764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2115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466588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408252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038755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153</Words>
  <Application>Microsoft Office PowerPoint</Application>
  <PresentationFormat>Personalizado</PresentationFormat>
  <Paragraphs>7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2016-12-02T05:28:15Z</dcterms:created>
  <dcterms:modified xsi:type="dcterms:W3CDTF">2016-12-04T15:53:34Z</dcterms:modified>
</cp:coreProperties>
</file>