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8" r:id="rId5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>
      <p:cViewPr varScale="1">
        <p:scale>
          <a:sx n="54" d="100"/>
          <a:sy n="54" d="100"/>
        </p:scale>
        <p:origin x="30" y="5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56192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9922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29168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8542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8384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4625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81214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3498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84087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43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88138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938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2BB49-E6AF-4A85-93E7-680B2B06AD3A}" type="datetimeFigureOut">
              <a:rPr lang="es-CO" smtClean="0"/>
              <a:t>10/09/2016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1B960-2863-4B03-8958-EC2D37D4A05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32524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961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323242" y="905251"/>
            <a:ext cx="95455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/>
              <a:t>El parque nacional de </a:t>
            </a:r>
            <a:r>
              <a:rPr lang="es-CO" b="1" i="1" dirty="0" smtClean="0"/>
              <a:t>Hortobágy</a:t>
            </a:r>
            <a:r>
              <a:rPr lang="es-CO" i="1" dirty="0" smtClean="0"/>
              <a:t>, es </a:t>
            </a:r>
            <a:r>
              <a:rPr lang="es-CO" i="1" dirty="0"/>
              <a:t>el más extenso de los parques nacionales de Hungría, rico en folclore e historia cultural. Fue creado el 1 de enero de 1973, sobre una superficie de 52 000 </a:t>
            </a:r>
            <a:r>
              <a:rPr lang="es-CO" i="1" dirty="0" smtClean="0"/>
              <a:t>ha, </a:t>
            </a:r>
            <a:r>
              <a:rPr lang="es-CO" i="1" dirty="0"/>
              <a:t>y luego gradualmente ampliado. </a:t>
            </a:r>
            <a:r>
              <a:rPr lang="es-CO" i="1" dirty="0" smtClean="0"/>
              <a:t>El </a:t>
            </a:r>
            <a:r>
              <a:rPr lang="es-CO" i="1" dirty="0"/>
              <a:t>parque fue inscrito en 1999 en la lista del lista del Patrimonio de la Humanidad de la Unesco</a:t>
            </a:r>
            <a:r>
              <a:rPr lang="es-CO" i="1" dirty="0" smtClean="0"/>
              <a:t>. es </a:t>
            </a:r>
            <a:r>
              <a:rPr lang="es-CO" i="1" dirty="0"/>
              <a:t>el área protegida de pastizales </a:t>
            </a:r>
            <a:r>
              <a:rPr lang="es-CO" i="1" dirty="0" err="1"/>
              <a:t>semi</a:t>
            </a:r>
            <a:r>
              <a:rPr lang="es-CO" i="1" dirty="0"/>
              <a:t>-naturales más extensa de Europa</a:t>
            </a:r>
            <a:r>
              <a:rPr lang="es-CO" i="1" dirty="0" smtClean="0"/>
              <a:t>. En </a:t>
            </a:r>
            <a:r>
              <a:rPr lang="es-CO" i="1" dirty="0"/>
              <a:t>el año 2008 Hortobágy obtuvo la distinción EDEN, que otorga la Comisión Europea, a uno de los veinte «Mejores destinos de turismo y el patrimonio intangible </a:t>
            </a:r>
            <a:r>
              <a:rPr lang="es-CO" i="1" dirty="0" smtClean="0"/>
              <a:t>local. Hortobágy </a:t>
            </a:r>
            <a:r>
              <a:rPr lang="es-CO" i="1" dirty="0"/>
              <a:t>es una zona de contrastes. Eso es algo que no debería sorprendernos, ya que es el primer y más extenso parque nacional de Hungría. La planicie también está protegida como Lugar Patrimonio de la Humanidad y está lleno de una fascinante vida Silvestre y muy cargada de historia </a:t>
            </a:r>
            <a:r>
              <a:rPr lang="es-CO" i="1" dirty="0" smtClean="0"/>
              <a:t>cultural. </a:t>
            </a:r>
          </a:p>
          <a:p>
            <a:pPr algn="ctr"/>
            <a:r>
              <a:rPr lang="es-CO" i="1" dirty="0" smtClean="0"/>
              <a:t>Hortobágy, es </a:t>
            </a:r>
            <a:r>
              <a:rPr lang="es-CO" i="1" dirty="0"/>
              <a:t>la pradera natural más extensa de Europa, lo que significa que no se formó como resultado de ninguna deforestación ni de ningún efecto fluvial. </a:t>
            </a:r>
            <a:r>
              <a:rPr lang="es-CO" i="1" dirty="0" smtClean="0"/>
              <a:t>Una </a:t>
            </a:r>
            <a:r>
              <a:rPr lang="es-CO" i="1" dirty="0"/>
              <a:t>importante parte del mismo está declarada Reserva de la Biosfera y una cuarta parte goza de la protección internacional que le otorga la Convención de </a:t>
            </a:r>
            <a:r>
              <a:rPr lang="es-CO" i="1" dirty="0" err="1"/>
              <a:t>Ramsar</a:t>
            </a:r>
            <a:r>
              <a:rPr lang="es-CO" i="1" dirty="0"/>
              <a:t> para la conservación de los humedales</a:t>
            </a:r>
            <a:r>
              <a:rPr lang="es-CO" i="1" dirty="0" smtClean="0"/>
              <a:t>. Hortobágy </a:t>
            </a:r>
            <a:r>
              <a:rPr lang="es-CO" i="1" dirty="0"/>
              <a:t>ofrece unas notables características naturales con una gran diversidad biológica respecto a las especies existentes en su superficie y a sus hábitats. Es, </a:t>
            </a:r>
            <a:r>
              <a:rPr lang="es-CO" i="1" dirty="0" smtClean="0"/>
              <a:t>un </a:t>
            </a:r>
            <a:r>
              <a:rPr lang="es-CO" i="1" dirty="0"/>
              <a:t>ejemplo único de coexistencia armónica entre el hombre y la naturaleza, basada en el uso considerado de la tierra</a:t>
            </a:r>
            <a:r>
              <a:rPr lang="es-CO" i="1" dirty="0" smtClean="0"/>
              <a:t>. Si </a:t>
            </a:r>
            <a:r>
              <a:rPr lang="es-CO" i="1" dirty="0"/>
              <a:t>miramos alrededor,  lo </a:t>
            </a:r>
            <a:r>
              <a:rPr lang="es-CO" i="1" dirty="0" smtClean="0"/>
              <a:t>más destacable </a:t>
            </a:r>
            <a:r>
              <a:rPr lang="es-CO" i="1" dirty="0"/>
              <a:t>es </a:t>
            </a:r>
            <a:r>
              <a:rPr lang="es-CO" i="1" dirty="0" smtClean="0"/>
              <a:t>una </a:t>
            </a:r>
            <a:r>
              <a:rPr lang="es-CO" i="1" dirty="0"/>
              <a:t>inmensa planicie de hierba que no se ve interrumpida por ningún edificio, colina o montaña</a:t>
            </a:r>
            <a:r>
              <a:rPr lang="es-CO" i="1" dirty="0" smtClean="0"/>
              <a:t>. 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1323242" y="5829657"/>
            <a:ext cx="95455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Jeremías… 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… Música: Alma Llanera- Instrumental </a:t>
            </a:r>
            <a:endParaRPr lang="es-CO" sz="1000" b="1" i="1" dirty="0"/>
          </a:p>
        </p:txBody>
      </p:sp>
      <p:pic>
        <p:nvPicPr>
          <p:cNvPr id="6" name="Alma_Llanera_-_Instrumental_M_sica_Llanera_Llane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56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315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94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9977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8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583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1552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048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467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799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706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395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081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608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9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546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6747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204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47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427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2320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5307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1126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091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3718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2962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0416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98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5796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4837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5583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9297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097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80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9405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3525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2306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3480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387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1062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0653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846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5589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45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420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322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27667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8398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8071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01841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6062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41325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CO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331</Words>
  <Application>Microsoft Office PowerPoint</Application>
  <PresentationFormat>Panorámica</PresentationFormat>
  <Paragraphs>5</Paragraphs>
  <Slides>52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8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11</cp:revision>
  <dcterms:created xsi:type="dcterms:W3CDTF">2016-09-10T19:10:59Z</dcterms:created>
  <dcterms:modified xsi:type="dcterms:W3CDTF">2016-09-11T00:24:42Z</dcterms:modified>
</cp:coreProperties>
</file>