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slides/slide8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3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8" r:id="rId8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iQDsiHTkENmPvHpoPJrnQ==" hashData="8lL/4JSegduTC6W/8DVuJ/Spdw4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0" autoAdjust="0"/>
    <p:restoredTop sz="94660"/>
  </p:normalViewPr>
  <p:slideViewPr>
    <p:cSldViewPr snapToGrid="0">
      <p:cViewPr varScale="1">
        <p:scale>
          <a:sx n="96" d="100"/>
          <a:sy n="96" d="100"/>
        </p:scale>
        <p:origin x="-108" y="-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60403-E624-44C9-A1BE-6463F87970BE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968E8-5975-4AFF-B468-D4CDEA49BA4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52854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60403-E624-44C9-A1BE-6463F87970BE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968E8-5975-4AFF-B468-D4CDEA49BA4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26408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60403-E624-44C9-A1BE-6463F87970BE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968E8-5975-4AFF-B468-D4CDEA49BA4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4879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60403-E624-44C9-A1BE-6463F87970BE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968E8-5975-4AFF-B468-D4CDEA49BA4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86836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60403-E624-44C9-A1BE-6463F87970BE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968E8-5975-4AFF-B468-D4CDEA49BA4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8412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60403-E624-44C9-A1BE-6463F87970BE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968E8-5975-4AFF-B468-D4CDEA49BA4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46130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60403-E624-44C9-A1BE-6463F87970BE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968E8-5975-4AFF-B468-D4CDEA49BA4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70321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60403-E624-44C9-A1BE-6463F87970BE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968E8-5975-4AFF-B468-D4CDEA49BA4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98510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60403-E624-44C9-A1BE-6463F87970BE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968E8-5975-4AFF-B468-D4CDEA49BA4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34220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60403-E624-44C9-A1BE-6463F87970BE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968E8-5975-4AFF-B468-D4CDEA49BA4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59615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60403-E624-44C9-A1BE-6463F87970BE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9968E8-5975-4AFF-B468-D4CDEA49BA4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879102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60403-E624-44C9-A1BE-6463F87970BE}" type="datetimeFigureOut">
              <a:rPr lang="es-CO" smtClean="0"/>
              <a:pPr/>
              <a:t>6/07/2016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9968E8-5975-4AFF-B468-D4CDEA49BA43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90659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3.png"/><Relationship Id="rId10" Type="http://schemas.openxmlformats.org/officeDocument/2006/relationships/image" Target="../media/image8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384884" y="1166842"/>
            <a:ext cx="545431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 smtClean="0"/>
              <a:t>Parque Nacional </a:t>
            </a:r>
            <a:r>
              <a:rPr lang="es-CO" b="1" i="1" dirty="0" err="1" smtClean="0"/>
              <a:t>Gorongosa</a:t>
            </a:r>
            <a:r>
              <a:rPr lang="es-CO" i="1" dirty="0" smtClean="0"/>
              <a:t> </a:t>
            </a:r>
          </a:p>
          <a:p>
            <a:pPr algn="ctr"/>
            <a:r>
              <a:rPr lang="es-CO" i="1" dirty="0" err="1" smtClean="0"/>
              <a:t>Gorongosa</a:t>
            </a:r>
            <a:r>
              <a:rPr lang="es-CO" i="1" dirty="0" smtClean="0"/>
              <a:t>, es </a:t>
            </a:r>
            <a:r>
              <a:rPr lang="es-CO" i="1" dirty="0"/>
              <a:t>el nombre de una montaña y un parque natural situados en el centro de </a:t>
            </a:r>
            <a:r>
              <a:rPr lang="es-CO" i="1" dirty="0" smtClean="0"/>
              <a:t>Mozambique (África). </a:t>
            </a:r>
            <a:r>
              <a:rPr lang="es-CO" i="1" dirty="0"/>
              <a:t>La montaña tiene 1862 </a:t>
            </a:r>
            <a:r>
              <a:rPr lang="es-CO" i="1" dirty="0" smtClean="0"/>
              <a:t>m </a:t>
            </a:r>
            <a:r>
              <a:rPr lang="es-CO" i="1" dirty="0"/>
              <a:t>de altura que se elevan sobre una llanura baja. El parque natural tiene 4000 </a:t>
            </a:r>
            <a:r>
              <a:rPr lang="es-CO" i="1" dirty="0" smtClean="0"/>
              <a:t>km </a:t>
            </a:r>
            <a:r>
              <a:rPr lang="es-CO" i="1" dirty="0"/>
              <a:t>cuadrados y se encuentra en la parte sur del gran </a:t>
            </a:r>
            <a:r>
              <a:rPr lang="es-CO" i="1" dirty="0" err="1"/>
              <a:t>Gran</a:t>
            </a:r>
            <a:r>
              <a:rPr lang="es-CO" i="1" dirty="0"/>
              <a:t> Valle del Rift.1 </a:t>
            </a:r>
            <a:r>
              <a:rPr lang="es-CO" i="1" dirty="0" err="1"/>
              <a:t>Gorongosa</a:t>
            </a:r>
            <a:r>
              <a:rPr lang="es-CO" i="1" dirty="0"/>
              <a:t> fue elegido parque nacional por el gobierno de Portugal en el año 1960</a:t>
            </a:r>
            <a:r>
              <a:rPr lang="es-CO" i="1" dirty="0" smtClean="0"/>
              <a:t>.</a:t>
            </a:r>
          </a:p>
          <a:p>
            <a:pPr algn="ctr"/>
            <a:r>
              <a:rPr lang="es-CO" i="1" dirty="0"/>
              <a:t>El Parque Nacional de </a:t>
            </a:r>
            <a:r>
              <a:rPr lang="es-CO" i="1" dirty="0" err="1"/>
              <a:t>Gorongosa</a:t>
            </a:r>
            <a:r>
              <a:rPr lang="es-CO" i="1" dirty="0"/>
              <a:t> se encuentra situado en el centro de Mozambique, al noroeste de </a:t>
            </a:r>
            <a:r>
              <a:rPr lang="es-CO" i="1" dirty="0" err="1"/>
              <a:t>Sofala</a:t>
            </a:r>
            <a:r>
              <a:rPr lang="es-CO" i="1" dirty="0"/>
              <a:t> en el Rio </a:t>
            </a:r>
            <a:r>
              <a:rPr lang="es-CO" i="1" dirty="0" err="1" smtClean="0"/>
              <a:t>Pungue</a:t>
            </a:r>
            <a:r>
              <a:rPr lang="es-CO" i="1" dirty="0"/>
              <a:t>. El parque está situado en el límite sur del Gran Valle del </a:t>
            </a:r>
            <a:r>
              <a:rPr lang="es-CO" i="1" dirty="0" err="1"/>
              <a:t>Rift</a:t>
            </a:r>
            <a:r>
              <a:rPr lang="es-CO" i="1" dirty="0"/>
              <a:t>, con numerosos peñascos aislados (inselbergs), un extenso humedal y lagos asociados. El clima es de un tipo húmedo tropical de sabana, con una </a:t>
            </a:r>
            <a:r>
              <a:rPr lang="es-CO" i="1" dirty="0" err="1"/>
              <a:t>epoca</a:t>
            </a:r>
            <a:r>
              <a:rPr lang="es-CO" i="1" dirty="0"/>
              <a:t> de lluvias den noviembre a abril. Las nieblas son comunes en los meses de invierno.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10114548" y="5566610"/>
            <a:ext cx="120315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 </a:t>
            </a:r>
            <a:r>
              <a:rPr lang="es-CO" sz="1000" b="1" i="1" dirty="0" err="1" smtClean="0"/>
              <a:t>Adiemus</a:t>
            </a:r>
            <a:endParaRPr lang="es-CO" sz="1000" b="1" i="1" dirty="0"/>
          </a:p>
        </p:txBody>
      </p:sp>
      <p:pic>
        <p:nvPicPr>
          <p:cNvPr id="5" name="Adiemus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0236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7840" y="784860"/>
            <a:ext cx="8656320" cy="5288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7969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008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7407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5416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8449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1249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842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2868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5821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701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0274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6226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4794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9226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7874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6023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2237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816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1976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4638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3463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94257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08294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1999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01385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74199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08205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8224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78226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74572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653101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809680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278476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64899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793788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323410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901759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951173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52461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663099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666068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095718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529641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100430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375059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50370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536864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826917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507916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723399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895458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46143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486595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075165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244458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093977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03435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862846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725047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873955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884419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614094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000362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731478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067472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72952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724770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533758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154315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991627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211433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473908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5845690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112464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959012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0630206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424195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1538278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0837102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4994490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182</Words>
  <Application>Microsoft Office PowerPoint</Application>
  <PresentationFormat>Personalizado</PresentationFormat>
  <Paragraphs>8</Paragraphs>
  <Slides>81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81</vt:i4>
      </vt:variant>
    </vt:vector>
  </HeadingPairs>
  <TitlesOfParts>
    <vt:vector size="8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13</cp:revision>
  <dcterms:created xsi:type="dcterms:W3CDTF">2016-06-25T21:47:30Z</dcterms:created>
  <dcterms:modified xsi:type="dcterms:W3CDTF">2016-07-06T21:47:06Z</dcterms:modified>
</cp:coreProperties>
</file>