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REwpcHq1YzDgFZr1I/QGA==" hashData="kexL+IBey/JUuKIF/Dfax9xOJR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p:cViewPr varScale="1">
        <p:scale>
          <a:sx n="38" d="100"/>
          <a:sy n="38" d="100"/>
        </p:scale>
        <p:origin x="-126"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118088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479998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155121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2265763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337773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419804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81759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3533774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3986686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3558935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726908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43BE3-62AB-4DD5-A667-4221C69D44FC}" type="datetimeFigureOut">
              <a:rPr lang="es-CO" smtClean="0"/>
              <a:pPr/>
              <a:t>31/08/2016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0BBD0-7B7E-4935-9D88-DE5388565171}" type="slidenum">
              <a:rPr lang="es-CO" smtClean="0"/>
              <a:pPr/>
              <a:t>‹Nº›</a:t>
            </a:fld>
            <a:endParaRPr lang="es-CO"/>
          </a:p>
        </p:txBody>
      </p:sp>
    </p:spTree>
    <p:extLst>
      <p:ext uri="{BB962C8B-B14F-4D97-AF65-F5344CB8AC3E}">
        <p14:creationId xmlns:p14="http://schemas.microsoft.com/office/powerpoint/2010/main" xmlns="" val="3634481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jpeg"/><Relationship Id="rId7" Type="http://schemas.microsoft.com/office/2007/relationships/media" Target="../media/media1.wav"/><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hyperlink" Target="https://es.wikipedia.org/wiki/Fiordland" TargetMode="External"/><Relationship Id="rId5" Type="http://schemas.openxmlformats.org/officeDocument/2006/relationships/hyperlink" Target="https://es.wikipedia.org/wiki/Nueva_Zelanda" TargetMode="External"/><Relationship Id="rId4" Type="http://schemas.openxmlformats.org/officeDocument/2006/relationships/hyperlink" Target="https://es.wikipedia.org/wiki/Isla_Su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7139353"/>
          </a:xfrm>
          <a:prstGeom prst="rect">
            <a:avLst/>
          </a:prstGeom>
        </p:spPr>
      </p:pic>
      <p:sp>
        <p:nvSpPr>
          <p:cNvPr id="2" name="Rectángulo 1"/>
          <p:cNvSpPr/>
          <p:nvPr/>
        </p:nvSpPr>
        <p:spPr>
          <a:xfrm>
            <a:off x="1948961" y="1169019"/>
            <a:ext cx="8294078" cy="4801314"/>
          </a:xfrm>
          <a:prstGeom prst="rect">
            <a:avLst/>
          </a:prstGeom>
        </p:spPr>
        <p:txBody>
          <a:bodyPr wrap="square">
            <a:spAutoFit/>
          </a:bodyPr>
          <a:lstStyle/>
          <a:p>
            <a:pPr algn="ctr"/>
            <a:r>
              <a:rPr lang="es-CO" i="1" dirty="0">
                <a:solidFill>
                  <a:srgbClr val="252525"/>
                </a:solidFill>
                <a:latin typeface="Arial" panose="020B0604020202020204" pitchFamily="34" charset="0"/>
              </a:rPr>
              <a:t>El </a:t>
            </a:r>
            <a:r>
              <a:rPr lang="es-CO" b="1" i="1" dirty="0">
                <a:solidFill>
                  <a:srgbClr val="252525"/>
                </a:solidFill>
                <a:latin typeface="Arial" panose="020B0604020202020204" pitchFamily="34" charset="0"/>
              </a:rPr>
              <a:t>Parque nacional </a:t>
            </a:r>
            <a:r>
              <a:rPr lang="es-CO" b="1" i="1" dirty="0" err="1">
                <a:solidFill>
                  <a:srgbClr val="252525"/>
                </a:solidFill>
                <a:latin typeface="Arial" panose="020B0604020202020204" pitchFamily="34" charset="0"/>
              </a:rPr>
              <a:t>Fiordland</a:t>
            </a:r>
            <a:r>
              <a:rPr lang="es-CO" i="1" dirty="0">
                <a:solidFill>
                  <a:srgbClr val="252525"/>
                </a:solidFill>
                <a:latin typeface="Arial" panose="020B0604020202020204" pitchFamily="34" charset="0"/>
              </a:rPr>
              <a:t> se encuentra ubicado en la esquina suroeste de la </a:t>
            </a:r>
            <a:r>
              <a:rPr lang="es-CO" i="1" dirty="0">
                <a:solidFill>
                  <a:srgbClr val="0B0080"/>
                </a:solidFill>
                <a:latin typeface="Arial" panose="020B0604020202020204" pitchFamily="34" charset="0"/>
                <a:hlinkClick r:id="rId4" tooltip="Isla Sur"/>
              </a:rPr>
              <a:t>isla Sur</a:t>
            </a:r>
            <a:r>
              <a:rPr lang="es-CO" i="1" dirty="0">
                <a:solidFill>
                  <a:srgbClr val="252525"/>
                </a:solidFill>
                <a:latin typeface="Arial" panose="020B0604020202020204" pitchFamily="34" charset="0"/>
              </a:rPr>
              <a:t> </a:t>
            </a:r>
            <a:r>
              <a:rPr lang="es-CO" i="1" dirty="0" smtClean="0">
                <a:solidFill>
                  <a:srgbClr val="252525"/>
                </a:solidFill>
                <a:latin typeface="Arial" panose="020B0604020202020204" pitchFamily="34" charset="0"/>
              </a:rPr>
              <a:t>en </a:t>
            </a:r>
            <a:r>
              <a:rPr lang="es-CO" i="1" dirty="0" smtClean="0">
                <a:solidFill>
                  <a:srgbClr val="0B0080"/>
                </a:solidFill>
                <a:latin typeface="Arial" panose="020B0604020202020204" pitchFamily="34" charset="0"/>
                <a:hlinkClick r:id="rId5" tooltip="Nueva Zelanda"/>
              </a:rPr>
              <a:t>Nueva </a:t>
            </a:r>
            <a:r>
              <a:rPr lang="es-CO" i="1" dirty="0">
                <a:solidFill>
                  <a:srgbClr val="0B0080"/>
                </a:solidFill>
                <a:latin typeface="Arial" panose="020B0604020202020204" pitchFamily="34" charset="0"/>
                <a:hlinkClick r:id="rId5" tooltip="Nueva Zelanda"/>
              </a:rPr>
              <a:t>Zelanda</a:t>
            </a:r>
            <a:r>
              <a:rPr lang="es-CO" i="1" dirty="0">
                <a:solidFill>
                  <a:srgbClr val="252525"/>
                </a:solidFill>
                <a:latin typeface="Arial" panose="020B0604020202020204" pitchFamily="34" charset="0"/>
              </a:rPr>
              <a:t> en la región homónima </a:t>
            </a:r>
            <a:r>
              <a:rPr lang="es-CO" i="1" dirty="0" smtClean="0">
                <a:solidFill>
                  <a:srgbClr val="252525"/>
                </a:solidFill>
                <a:latin typeface="Arial" panose="020B0604020202020204" pitchFamily="34" charset="0"/>
              </a:rPr>
              <a:t>de </a:t>
            </a:r>
            <a:r>
              <a:rPr lang="es-CO" i="1" dirty="0" err="1" smtClean="0">
                <a:solidFill>
                  <a:srgbClr val="0B0080"/>
                </a:solidFill>
                <a:latin typeface="Arial" panose="020B0604020202020204" pitchFamily="34" charset="0"/>
                <a:hlinkClick r:id="rId6" tooltip="Fiordland"/>
              </a:rPr>
              <a:t>Fiordland</a:t>
            </a:r>
            <a:r>
              <a:rPr lang="es-CO" i="1" dirty="0">
                <a:solidFill>
                  <a:srgbClr val="252525"/>
                </a:solidFill>
                <a:latin typeface="Arial" panose="020B0604020202020204" pitchFamily="34" charset="0"/>
              </a:rPr>
              <a:t>. Es el más grande de los 14 parques nacionales que existen en Nueva </a:t>
            </a:r>
            <a:r>
              <a:rPr lang="es-CO" i="1" dirty="0" smtClean="0">
                <a:solidFill>
                  <a:srgbClr val="252525"/>
                </a:solidFill>
                <a:latin typeface="Arial" panose="020B0604020202020204" pitchFamily="34" charset="0"/>
              </a:rPr>
              <a:t>Zelanda.</a:t>
            </a:r>
          </a:p>
          <a:p>
            <a:pPr algn="ctr"/>
            <a:r>
              <a:rPr lang="es-CO" i="1" dirty="0">
                <a:solidFill>
                  <a:srgbClr val="252525"/>
                </a:solidFill>
                <a:latin typeface="Arial" panose="020B0604020202020204" pitchFamily="34" charset="0"/>
              </a:rPr>
              <a:t>Un fiordo se define como un valle en forma de U, creado por acción de un glaciar, que ha sido inundado por el mar. Los 14 fiordos que bordean la esquina suroeste de la Isla Sur tardaron 100.000 años en formarse y los detalles finales se agregaron durante la edad de hielo más reciente, hace solo 10.000 años. Los maoríes atribuyen la creación de los fiordos a un albañil gigante llamado Tute </a:t>
            </a:r>
            <a:r>
              <a:rPr lang="es-CO" i="1" dirty="0" err="1">
                <a:solidFill>
                  <a:srgbClr val="252525"/>
                </a:solidFill>
                <a:latin typeface="Arial" panose="020B0604020202020204" pitchFamily="34" charset="0"/>
              </a:rPr>
              <a:t>Rakiwhanoa</a:t>
            </a:r>
            <a:r>
              <a:rPr lang="es-CO" i="1" dirty="0">
                <a:solidFill>
                  <a:srgbClr val="252525"/>
                </a:solidFill>
                <a:latin typeface="Arial" panose="020B0604020202020204" pitchFamily="34" charset="0"/>
              </a:rPr>
              <a:t>, que talló los escarpados valles con su hacha.</a:t>
            </a:r>
          </a:p>
          <a:p>
            <a:pPr algn="ctr"/>
            <a:r>
              <a:rPr lang="es-CO" i="1" dirty="0">
                <a:solidFill>
                  <a:srgbClr val="252525"/>
                </a:solidFill>
                <a:latin typeface="Arial" panose="020B0604020202020204" pitchFamily="34" charset="0"/>
              </a:rPr>
              <a:t>En todos los costados de los fiordos, cascadas espectaculares caen incesantemente y las abundantes lluvias de la región encuentran su camino hacia el mar</a:t>
            </a:r>
            <a:r>
              <a:rPr lang="es-CO" i="1" dirty="0" smtClean="0">
                <a:solidFill>
                  <a:srgbClr val="252525"/>
                </a:solidFill>
                <a:latin typeface="Arial" panose="020B0604020202020204" pitchFamily="34" charset="0"/>
              </a:rPr>
              <a:t>. </a:t>
            </a:r>
            <a:r>
              <a:rPr lang="es-CO" i="1" dirty="0" smtClean="0"/>
              <a:t>El </a:t>
            </a:r>
            <a:r>
              <a:rPr lang="es-CO" i="1" dirty="0"/>
              <a:t>Parque </a:t>
            </a:r>
            <a:r>
              <a:rPr lang="es-CO" i="1" dirty="0" smtClean="0"/>
              <a:t>Nacional </a:t>
            </a:r>
            <a:r>
              <a:rPr lang="es-CO" i="1" dirty="0" err="1"/>
              <a:t>Fiordland</a:t>
            </a:r>
            <a:r>
              <a:rPr lang="es-CO" i="1" dirty="0"/>
              <a:t> es sitio de patrimonio mundial e incluye los estrechos de Milford, </a:t>
            </a:r>
            <a:r>
              <a:rPr lang="es-CO" i="1" dirty="0" err="1"/>
              <a:t>Dusky</a:t>
            </a:r>
            <a:r>
              <a:rPr lang="es-CO" i="1" dirty="0"/>
              <a:t> y </a:t>
            </a:r>
            <a:r>
              <a:rPr lang="es-CO" i="1" dirty="0" err="1"/>
              <a:t>Doubtful</a:t>
            </a:r>
            <a:r>
              <a:rPr lang="es-CO" i="1" dirty="0"/>
              <a:t>. </a:t>
            </a:r>
            <a:r>
              <a:rPr lang="es-CO" i="1" dirty="0" err="1"/>
              <a:t>Rudyard</a:t>
            </a:r>
            <a:r>
              <a:rPr lang="es-CO" i="1" dirty="0"/>
              <a:t> </a:t>
            </a:r>
            <a:r>
              <a:rPr lang="es-CO" i="1" dirty="0" err="1"/>
              <a:t>Kipling</a:t>
            </a:r>
            <a:r>
              <a:rPr lang="es-CO" i="1" dirty="0"/>
              <a:t> describió el estrecho de Milford </a:t>
            </a:r>
            <a:r>
              <a:rPr lang="es-CO" i="1" dirty="0" err="1"/>
              <a:t>Sound</a:t>
            </a:r>
            <a:r>
              <a:rPr lang="es-CO" i="1" dirty="0"/>
              <a:t> como la octava maravilla del mundo. Haz un sobrevuelo panorámico del estrecho y comprenderás por qué</a:t>
            </a:r>
            <a:r>
              <a:rPr lang="es-CO" i="1" dirty="0" smtClean="0"/>
              <a:t>. Algunos </a:t>
            </a:r>
            <a:r>
              <a:rPr lang="es-CO" i="1" dirty="0"/>
              <a:t>fiordos se pueden explorar en kayak, pero, si quieres ver algunos más inaccesibles, se pueden organizar tours ecológicos.</a:t>
            </a:r>
          </a:p>
          <a:p>
            <a:pPr algn="ctr"/>
            <a:endParaRPr lang="es-CO" i="1" dirty="0"/>
          </a:p>
        </p:txBody>
      </p:sp>
      <p:sp>
        <p:nvSpPr>
          <p:cNvPr id="3" name="CuadroTexto 2"/>
          <p:cNvSpPr txBox="1"/>
          <p:nvPr/>
        </p:nvSpPr>
        <p:spPr>
          <a:xfrm>
            <a:off x="10093569" y="5970333"/>
            <a:ext cx="1635369"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Hip Hop </a:t>
            </a:r>
            <a:r>
              <a:rPr lang="es-CO" sz="1000" b="1" i="1" dirty="0" err="1" smtClean="0"/>
              <a:t>Hard</a:t>
            </a:r>
            <a:r>
              <a:rPr lang="es-CO" sz="1000" b="1" i="1" dirty="0" smtClean="0"/>
              <a:t> Rap-Instrumental </a:t>
            </a:r>
            <a:endParaRPr lang="es-CO" sz="1000" b="1" i="1" dirty="0"/>
          </a:p>
        </p:txBody>
      </p:sp>
      <p:pic>
        <p:nvPicPr>
          <p:cNvPr id="5" name="Hip-Hop_Hard_RAP_Instrumental_Beat_Motivation_Hip-">
            <a:hlinkClick r:id="" action="ppaction://media"/>
          </p:cNvPr>
          <p:cNvPicPr>
            <a:picLocks noChangeAspect="1"/>
          </p:cNvPicPr>
          <p:nvPr>
            <a:audioFile r:link="rId1"/>
            <p:extLst>
              <p:ext uri="{DAA4B4D4-6D71-4841-9C94-3DE7FCFB9230}">
                <p14:media xmlns:p14="http://schemas.microsoft.com/office/powerpoint/2010/main" xmlns="" r:embed="rId7"/>
              </p:ext>
            </p:extLst>
          </p:nvPr>
        </p:nvPicPr>
        <p:blipFill>
          <a:blip r:embed="rId8"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8956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stretch>
            <a:fillRect/>
          </a:stretch>
        </p:blipFill>
        <p:spPr>
          <a:xfrm>
            <a:off x="1928446" y="537796"/>
            <a:ext cx="8335107" cy="5591907"/>
          </a:xfrm>
          <a:prstGeom prst="rect">
            <a:avLst/>
          </a:prstGeom>
        </p:spPr>
      </p:pic>
    </p:spTree>
    <p:extLst>
      <p:ext uri="{BB962C8B-B14F-4D97-AF65-F5344CB8AC3E}">
        <p14:creationId xmlns:p14="http://schemas.microsoft.com/office/powerpoint/2010/main" xmlns="" val="40435722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13044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2867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4917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5012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4761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925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4907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9041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9179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9692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4364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7240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608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9169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899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2597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40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62579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83080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8678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195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42713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72080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27128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54901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0585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69602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79666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82422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50960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027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8985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28418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54647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24959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2907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7416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16871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68784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4244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03121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64413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855633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01194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96549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18863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06723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48683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4489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326815" cy="6858000"/>
          </a:xfrm>
          <a:prstGeom prst="rect">
            <a:avLst/>
          </a:prstGeom>
        </p:spPr>
      </p:pic>
    </p:spTree>
    <p:extLst>
      <p:ext uri="{BB962C8B-B14F-4D97-AF65-F5344CB8AC3E}">
        <p14:creationId xmlns:p14="http://schemas.microsoft.com/office/powerpoint/2010/main" xmlns="" val="13011484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73623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32046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77375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2487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32135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03449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81877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81814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39139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46592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53302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04044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57612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907353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972112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60</TotalTime>
  <Words>30</Words>
  <Application>Microsoft Office PowerPoint</Application>
  <PresentationFormat>Personalizado</PresentationFormat>
  <Paragraphs>8</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2016-08-19T22:01:16Z</dcterms:created>
  <dcterms:modified xsi:type="dcterms:W3CDTF">2016-08-31T18:18:19Z</dcterms:modified>
</cp:coreProperties>
</file>