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24" r:id="rId4"/>
    <p:sldId id="27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5" r:id="rId7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EZXTywxSyQ0GRECaC5vgA==" hashData="M5BOHTuh7pB/GWTotR9WOkXzYu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9" d="100"/>
          <a:sy n="39" d="100"/>
        </p:scale>
        <p:origin x="-138" y="-15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0929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19886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04276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23584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04735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16899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96983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56143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63318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02006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29071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0AC31-231A-4F6E-843E-DCD1FA52945F}" type="datetimeFigureOut">
              <a:rPr lang="es-CO" smtClean="0"/>
              <a:pPr/>
              <a:t>29/05/2016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640FD-6394-4C94-B067-CADE35B687E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55446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2.png"/><Relationship Id="rId10" Type="http://schemas.openxmlformats.org/officeDocument/2006/relationships/image" Target="../media/image7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817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587" y="100592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57" y="0"/>
            <a:ext cx="12193057" cy="20118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58" y="6656815"/>
            <a:ext cx="12193057" cy="20118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1524"/>
            <a:ext cx="249958" cy="675495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942570" y="51226"/>
            <a:ext cx="249958" cy="6754953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817760" y="889843"/>
            <a:ext cx="860649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PARQUE NACIONAL DEL MANU-PERÚ</a:t>
            </a:r>
          </a:p>
          <a:p>
            <a:pPr algn="ctr"/>
            <a:r>
              <a:rPr lang="es-CO" i="1" dirty="0" smtClean="0"/>
              <a:t>La Reserva de Biósfera del Manú se ubica al suroeste del Perú, ubicado parcialmente en las regiones de Madre de Dios y Cusco, en las provincias de Manu y </a:t>
            </a:r>
            <a:r>
              <a:rPr lang="es-CO" i="1" dirty="0" err="1" smtClean="0"/>
              <a:t>Paucartambo</a:t>
            </a:r>
            <a:r>
              <a:rPr lang="es-CO" i="1" dirty="0" smtClean="0"/>
              <a:t>. </a:t>
            </a:r>
          </a:p>
          <a:p>
            <a:pPr algn="ctr"/>
            <a:r>
              <a:rPr lang="es-CO" i="1" dirty="0" smtClean="0"/>
              <a:t>En el Manú es posible encontrar toda la variedad de pisos ecológicos que existen en la Amazonía y esto la hace una de las más apreciadas. En una sola hectárea se han llegado a encontrar hasta 250 variedades de árboles. Además. El Parque Nacional del Manu es el parque protegido con mayor diversidad biológica en el mundo</a:t>
            </a:r>
          </a:p>
          <a:p>
            <a:pPr algn="ctr"/>
            <a:r>
              <a:rPr lang="es-CO" i="1" dirty="0" smtClean="0"/>
              <a:t>Uno de los lugares más extraordinarios y conocidos mundialmente por tener la mayor diversidad biológica de todo el planeta y reconocido por la UNESCO como Patrimonio Mundial de la Humanidad y Reserva de Biósfera. Su gran diversidad se debe a su ubicación estratégica que se extiende desde los Andes hasta la Amazonía. Este rango altitudinal resulta en una variedad de hábitats como: Puna, bosques de nubes, bosques de llanura amazónica, ríos y cochas. En sus bosques prístinos encontrarás enormes árboles que sobrepasan los 40 metros de altura y entre los animales más resaltantes podrás observar al Jaguar, Lobo de Río, Mono Araña, Gallito de las Rocas, Caimán Negro, Águila Arpía y siete especies de Guacamayos; además de bellas mariposas, coloridas ranas, sorprendentes insectos y mucho más. Es una de las pocas áreas del mundo que todavía alberga grupos de personas viviendo de una manera ancestral en armonía con su entorno.</a:t>
            </a:r>
            <a:endParaRPr lang="es-CO" i="1" dirty="0"/>
          </a:p>
        </p:txBody>
      </p:sp>
      <p:sp>
        <p:nvSpPr>
          <p:cNvPr id="8" name="CuadroTexto 7"/>
          <p:cNvSpPr txBox="1"/>
          <p:nvPr/>
        </p:nvSpPr>
        <p:spPr>
          <a:xfrm>
            <a:off x="3105807" y="5893177"/>
            <a:ext cx="189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sp>
        <p:nvSpPr>
          <p:cNvPr id="9" name="CuadroTexto 8"/>
          <p:cNvSpPr txBox="1"/>
          <p:nvPr/>
        </p:nvSpPr>
        <p:spPr>
          <a:xfrm>
            <a:off x="1791696" y="5993769"/>
            <a:ext cx="8583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900" b="1" i="1" dirty="0" smtClean="0">
                <a:solidFill>
                  <a:srgbClr val="FF0000"/>
                </a:solidFill>
              </a:rPr>
              <a:t>Creó: Jeremy…Para: mis </a:t>
            </a:r>
            <a:r>
              <a:rPr lang="es-CO" sz="900" b="1" i="1" dirty="0" err="1" smtClean="0">
                <a:solidFill>
                  <a:srgbClr val="FF0000"/>
                </a:solidFill>
              </a:rPr>
              <a:t>pps</a:t>
            </a:r>
            <a:r>
              <a:rPr lang="es-CO" sz="900" b="1" i="1" dirty="0" smtClean="0">
                <a:solidFill>
                  <a:srgbClr val="FF0000"/>
                </a:solidFill>
              </a:rPr>
              <a:t>…Música: Zorba el Griego (Arpa)</a:t>
            </a:r>
            <a:endParaRPr lang="es-CO" sz="900" b="1" i="1" dirty="0">
              <a:solidFill>
                <a:srgbClr val="FF0000"/>
              </a:solidFill>
            </a:endParaRPr>
          </a:p>
        </p:txBody>
      </p:sp>
      <p:pic>
        <p:nvPicPr>
          <p:cNvPr id="12" name="Arpa_Harp_Zorba_el_Griego_Zorba_the_Greek_ (1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097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618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009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841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584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140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716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748048" y="5628290"/>
            <a:ext cx="2695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Naturaleza viva del Manu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373995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11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12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400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780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953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550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998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247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242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65870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75031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42516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993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3763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83573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30691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50054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1378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75377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48893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2430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79282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69697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59195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86740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42597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6807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97709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12456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00764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56924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43576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25805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67648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68784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38289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135684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05556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658854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924581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569204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78815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42365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10071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67713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12313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140436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363904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042001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82296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49433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425771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376166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044712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426190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666339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130615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944298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297</Words>
  <Application>Microsoft Office PowerPoint</Application>
  <PresentationFormat>Personalizado</PresentationFormat>
  <Paragraphs>8</Paragraphs>
  <Slides>68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13</cp:revision>
  <dcterms:created xsi:type="dcterms:W3CDTF">2016-05-29T17:46:59Z</dcterms:created>
  <dcterms:modified xsi:type="dcterms:W3CDTF">2016-05-29T21:25:07Z</dcterms:modified>
</cp:coreProperties>
</file>