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8" r:id="rId13"/>
    <p:sldId id="267" r:id="rId14"/>
    <p:sldId id="266"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8" r:id="rId64"/>
    <p:sldId id="319" r:id="rId65"/>
    <p:sldId id="317"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n+BN8XD4Xz9TA11xMZO4Q==" hashData="FkePeMCrn+aE2PKNuu6dv6v1v4k="/>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50" d="100"/>
          <a:sy n="50" d="100"/>
        </p:scale>
        <p:origin x="-102" y="-141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D259A142-DD60-4500-A64E-56100E6A9AEF}" type="datetimeFigureOut">
              <a:rPr lang="es-CO" smtClean="0"/>
              <a:pPr/>
              <a:t>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31749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259A142-DD60-4500-A64E-56100E6A9AEF}" type="datetimeFigureOut">
              <a:rPr lang="es-CO" smtClean="0"/>
              <a:pPr/>
              <a:t>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2556669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259A142-DD60-4500-A64E-56100E6A9AEF}" type="datetimeFigureOut">
              <a:rPr lang="es-CO" smtClean="0"/>
              <a:pPr/>
              <a:t>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837048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D259A142-DD60-4500-A64E-56100E6A9AEF}" type="datetimeFigureOut">
              <a:rPr lang="es-CO" smtClean="0"/>
              <a:pPr/>
              <a:t>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507338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D259A142-DD60-4500-A64E-56100E6A9AEF}" type="datetimeFigureOut">
              <a:rPr lang="es-CO" smtClean="0"/>
              <a:pPr/>
              <a:t>4/04/2017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2767335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D259A142-DD60-4500-A64E-56100E6A9AEF}" type="datetimeFigureOut">
              <a:rPr lang="es-CO" smtClean="0"/>
              <a:pPr/>
              <a:t>4/04/2017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3626993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259A142-DD60-4500-A64E-56100E6A9AEF}" type="datetimeFigureOut">
              <a:rPr lang="es-CO" smtClean="0"/>
              <a:pPr/>
              <a:t>4/04/2017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3334179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259A142-DD60-4500-A64E-56100E6A9AEF}" type="datetimeFigureOut">
              <a:rPr lang="es-CO" smtClean="0"/>
              <a:pPr/>
              <a:t>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1050505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259A142-DD60-4500-A64E-56100E6A9AEF}" type="datetimeFigureOut">
              <a:rPr lang="es-CO" smtClean="0"/>
              <a:pPr/>
              <a:t>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1554379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259A142-DD60-4500-A64E-56100E6A9AEF}" type="datetimeFigureOut">
              <a:rPr lang="es-CO" smtClean="0"/>
              <a:pPr/>
              <a:t>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2398330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259A142-DD60-4500-A64E-56100E6A9AEF}" type="datetimeFigureOut">
              <a:rPr lang="es-CO" smtClean="0"/>
              <a:pPr/>
              <a:t>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26580907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59A142-DD60-4500-A64E-56100E6A9AEF}" type="datetimeFigureOut">
              <a:rPr lang="es-CO" smtClean="0"/>
              <a:pPr/>
              <a:t>4/04/2017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63C7DC-4D4E-4498-AA15-E8C131D13771}" type="slidenum">
              <a:rPr lang="es-CO" smtClean="0"/>
              <a:pPr/>
              <a:t>‹Nº›</a:t>
            </a:fld>
            <a:endParaRPr lang="es-CO"/>
          </a:p>
        </p:txBody>
      </p:sp>
    </p:spTree>
    <p:extLst>
      <p:ext uri="{BB962C8B-B14F-4D97-AF65-F5344CB8AC3E}">
        <p14:creationId xmlns:p14="http://schemas.microsoft.com/office/powerpoint/2010/main" xmlns="" val="29093223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3048000" y="751344"/>
            <a:ext cx="6096000" cy="5355312"/>
          </a:xfrm>
          <a:prstGeom prst="rect">
            <a:avLst/>
          </a:prstGeom>
        </p:spPr>
        <p:txBody>
          <a:bodyPr>
            <a:spAutoFit/>
          </a:bodyPr>
          <a:lstStyle/>
          <a:p>
            <a:pPr algn="ctr"/>
            <a:r>
              <a:rPr lang="es-CO" i="1" dirty="0">
                <a:solidFill>
                  <a:srgbClr val="222222"/>
                </a:solidFill>
              </a:rPr>
              <a:t>El parque nacional de la Caldera de </a:t>
            </a:r>
            <a:r>
              <a:rPr lang="es-CO" i="1" dirty="0" err="1">
                <a:solidFill>
                  <a:srgbClr val="222222"/>
                </a:solidFill>
              </a:rPr>
              <a:t>Taburiente</a:t>
            </a:r>
            <a:r>
              <a:rPr lang="es-CO" i="1" dirty="0">
                <a:solidFill>
                  <a:srgbClr val="222222"/>
                </a:solidFill>
              </a:rPr>
              <a:t> es un área protegida de España, situada en la isla de La Palma, en la Comunidad Autónoma de Canarias. Como el resto del archipiélago, es de naturaleza volcánica, pero se distingue por la gran cantidad de recursos hídricos que posee, tanto subterráneos como superficiales.</a:t>
            </a:r>
          </a:p>
          <a:p>
            <a:pPr algn="ctr"/>
            <a:r>
              <a:rPr lang="es-CO" i="1" dirty="0"/>
              <a:t>Fue declarado Parque nacional el 6 de octubre 1954, siendo la segunda área protegida de Canarias en recibir esta designación, tras el Parque nacional del Teide en Tenerife y la cuarta de España. Además es desde 2002, Reserva Mundial de la Biosfera conjuntamente con toda la isla. Se ubica en el centro de la isla coincidiendo con la formación geológica de la Caldera de </a:t>
            </a:r>
            <a:r>
              <a:rPr lang="es-CO" i="1" dirty="0" err="1"/>
              <a:t>Taburiente</a:t>
            </a:r>
            <a:r>
              <a:rPr lang="es-CO" i="1" dirty="0"/>
              <a:t>, de 7 km de eje máximo, y que es considerada la maravilla natural más emblemática de la isla. La depresión que forma la Caldera se encuentra entre los 600 y los 900 metros sobre el nivel del mar, mientras que la crestería que forma el cerco rocoso que la rodea alcanza los 2.426 metros en el punto más alto, el llamado Roque de los Muchachos, lugar en el que se ubica el Observatorio del Roque de los Muchachos</a:t>
            </a:r>
            <a:endParaRPr lang="es-CO" dirty="0"/>
          </a:p>
        </p:txBody>
      </p:sp>
      <p:sp>
        <p:nvSpPr>
          <p:cNvPr id="5" name="CuadroTexto 4"/>
          <p:cNvSpPr txBox="1"/>
          <p:nvPr/>
        </p:nvSpPr>
        <p:spPr>
          <a:xfrm rot="1132972">
            <a:off x="9593943" y="696684"/>
            <a:ext cx="1944914"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Jaime Llanos-Lucerito Fantasía Nocturna</a:t>
            </a:r>
            <a:endParaRPr lang="es-CO" sz="1000" b="1" i="1" dirty="0"/>
          </a:p>
        </p:txBody>
      </p:sp>
      <p:pic>
        <p:nvPicPr>
          <p:cNvPr id="6" name="jaime_llano_---_lucerito_fantacia_nocturna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986644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509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3872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9808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6995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9716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7185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1067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1120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8993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2144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7272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7835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4780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3811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0473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8464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89718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73301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21810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7351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3705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49516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42975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43778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0179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17730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83736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105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59985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36338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18358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08448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39075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81044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87423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00744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3895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79912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59656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4066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63359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02841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34860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59804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38127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9797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79087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40413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2631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15612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84712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477704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39414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52248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18962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87348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04187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88415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16318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03534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634694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33077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37924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86960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416613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428454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215564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635596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86072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25644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179053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800646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754730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240487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03873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568153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031257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520099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174634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047881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317870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219594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116524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786647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66</TotalTime>
  <Words>242</Words>
  <Application>Microsoft Office PowerPoint</Application>
  <PresentationFormat>Personalizado</PresentationFormat>
  <Paragraphs>7</Paragraphs>
  <Slides>86</Slides>
  <Notes>0</Notes>
  <HiddenSlides>0</HiddenSlides>
  <MMClips>1</MMClips>
  <ScaleCrop>false</ScaleCrop>
  <HeadingPairs>
    <vt:vector size="4" baseType="variant">
      <vt:variant>
        <vt:lpstr>Tema</vt:lpstr>
      </vt:variant>
      <vt:variant>
        <vt:i4>2</vt:i4>
      </vt:variant>
      <vt:variant>
        <vt:lpstr>Títulos de diapositiva</vt:lpstr>
      </vt:variant>
      <vt:variant>
        <vt:i4>86</vt:i4>
      </vt:variant>
    </vt:vector>
  </HeadingPairs>
  <TitlesOfParts>
    <vt:vector size="8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2017-03-27T16:22:52Z</dcterms:created>
  <dcterms:modified xsi:type="dcterms:W3CDTF">2017-04-04T09:24:31Z</dcterms:modified>
</cp:coreProperties>
</file>