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O1y9QIzpeURIZ5mSdTo7g==" hashData="bfLRlxVuxMSvU5VmgAyJaE/4QoI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66" y="-16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91403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50547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76648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7437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31397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09561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68843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6000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82596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73406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586551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B94D0-95BC-4EE3-9667-F0F937EF1691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6FAC3-88E2-4203-8EBE-2F8E87FD29D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0034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4748"/>
            <a:ext cx="12192000" cy="6843252"/>
          </a:xfrm>
          <a:prstGeom prst="rect">
            <a:avLst/>
          </a:prstGeom>
        </p:spPr>
      </p:pic>
      <p:pic>
        <p:nvPicPr>
          <p:cNvPr id="2" name="Alegria_salsa_instrumental_ (1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685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7174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1014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7688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2445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8860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01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7343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0486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973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6968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99698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1201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5508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4642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8614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9835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9563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9912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3197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91947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81825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15367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345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39450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73797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28986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67578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81676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33552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74361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32221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44037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45553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88396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73829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17770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32309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2702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62246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974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5961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21664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958641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68648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85328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61186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93752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494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8790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34545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734023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78948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36767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955429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575700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200332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355905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319981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079934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65027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076261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995077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618839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21265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010087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071275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719526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403136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134730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769068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208638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783909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680146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6592" y="0"/>
            <a:ext cx="12318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068212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720510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755586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866891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106432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78794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830789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797738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824424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81449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16</Words>
  <Application>Microsoft Office PowerPoint</Application>
  <PresentationFormat>Personalizado</PresentationFormat>
  <Paragraphs>2</Paragraphs>
  <Slides>84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8</cp:revision>
  <dcterms:created xsi:type="dcterms:W3CDTF">2016-04-08T16:43:48Z</dcterms:created>
  <dcterms:modified xsi:type="dcterms:W3CDTF">2016-04-22T17:15:38Z</dcterms:modified>
</cp:coreProperties>
</file>