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6sZOoGDXSgYqx1+PfzW4Q==" hashData="rfqHJc1JHtHLeN5bcQFxhrvw0Rs="/>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23" d="100"/>
          <a:sy n="23" d="100"/>
        </p:scale>
        <p:origin x="-90" y="-20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316855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1410663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2555720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23B7811-4AD7-4619-B9E5-FABCB67CCB66}"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3498626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23B7811-4AD7-4619-B9E5-FABCB67CCB66}" type="datetimeFigureOut">
              <a:rPr lang="es-CO" smtClean="0"/>
              <a:pPr/>
              <a:t>9/10/2016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3012263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23B7811-4AD7-4619-B9E5-FABCB67CCB66}" type="datetimeFigureOut">
              <a:rPr lang="es-CO" smtClean="0"/>
              <a:pPr/>
              <a:t>9/10/2016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8580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23B7811-4AD7-4619-B9E5-FABCB67CCB66}" type="datetimeFigureOut">
              <a:rPr lang="es-CO" smtClean="0"/>
              <a:pPr/>
              <a:t>9/10/2016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21773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23B7811-4AD7-4619-B9E5-FABCB67CCB66}"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2902581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23B7811-4AD7-4619-B9E5-FABCB67CCB66}" type="datetimeFigureOut">
              <a:rPr lang="es-CO" smtClean="0"/>
              <a:pPr/>
              <a:t>9/10/2016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1322670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4020707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2107731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3B7811-4AD7-4619-B9E5-FABCB67CCB66}" type="datetimeFigureOut">
              <a:rPr lang="es-CO" smtClean="0"/>
              <a:pPr/>
              <a:t>9/10/2016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A4A34-0779-4D28-8890-74F4CAA8D839}" type="slidenum">
              <a:rPr lang="es-CO" smtClean="0"/>
              <a:pPr/>
              <a:t>‹Nº›</a:t>
            </a:fld>
            <a:endParaRPr lang="es-CO"/>
          </a:p>
        </p:txBody>
      </p:sp>
    </p:spTree>
    <p:extLst>
      <p:ext uri="{BB962C8B-B14F-4D97-AF65-F5344CB8AC3E}">
        <p14:creationId xmlns:p14="http://schemas.microsoft.com/office/powerpoint/2010/main" xmlns="" val="1061652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
        <p:nvSpPr>
          <p:cNvPr id="3" name="Rectángulo 2"/>
          <p:cNvSpPr/>
          <p:nvPr/>
        </p:nvSpPr>
        <p:spPr>
          <a:xfrm>
            <a:off x="2450431" y="1166842"/>
            <a:ext cx="7291137" cy="4524315"/>
          </a:xfrm>
          <a:prstGeom prst="rect">
            <a:avLst/>
          </a:prstGeom>
        </p:spPr>
        <p:txBody>
          <a:bodyPr wrap="square">
            <a:spAutoFit/>
          </a:bodyPr>
          <a:lstStyle/>
          <a:p>
            <a:pPr algn="ctr"/>
            <a:r>
              <a:rPr lang="es-CO" b="1" i="1" dirty="0"/>
              <a:t>El parque nacional de </a:t>
            </a:r>
            <a:r>
              <a:rPr lang="es-CO" b="1" i="1" dirty="0" err="1"/>
              <a:t>Khao</a:t>
            </a:r>
            <a:r>
              <a:rPr lang="es-CO" b="1" i="1" dirty="0"/>
              <a:t> </a:t>
            </a:r>
            <a:r>
              <a:rPr lang="es-CO" b="1" i="1" dirty="0" err="1"/>
              <a:t>Sok</a:t>
            </a:r>
            <a:r>
              <a:rPr lang="es-CO" b="1" i="1" dirty="0"/>
              <a:t> </a:t>
            </a:r>
            <a:r>
              <a:rPr lang="es-CO" i="1" dirty="0"/>
              <a:t>, es un área protegida que se encuentra en la provincia de Surat </a:t>
            </a:r>
            <a:r>
              <a:rPr lang="es-CO" i="1" dirty="0" err="1"/>
              <a:t>Thani</a:t>
            </a:r>
            <a:r>
              <a:rPr lang="es-CO" i="1" dirty="0"/>
              <a:t>, en el sur de Tailandia, </a:t>
            </a:r>
          </a:p>
          <a:p>
            <a:pPr algn="ctr"/>
            <a:r>
              <a:rPr lang="es-CO" i="1" dirty="0"/>
              <a:t>entre </a:t>
            </a:r>
            <a:r>
              <a:rPr lang="es-CO" i="1" dirty="0" err="1"/>
              <a:t>Suratthani</a:t>
            </a:r>
            <a:r>
              <a:rPr lang="es-CO" i="1" dirty="0"/>
              <a:t> y </a:t>
            </a:r>
            <a:r>
              <a:rPr lang="es-CO" i="1" dirty="0" err="1"/>
              <a:t>Khao</a:t>
            </a:r>
            <a:r>
              <a:rPr lang="es-CO" i="1" dirty="0"/>
              <a:t> </a:t>
            </a:r>
            <a:r>
              <a:rPr lang="es-CO" i="1" dirty="0" err="1"/>
              <a:t>Lak</a:t>
            </a:r>
            <a:r>
              <a:rPr lang="es-CO" i="1" dirty="0"/>
              <a:t>. </a:t>
            </a:r>
          </a:p>
          <a:p>
            <a:pPr algn="ctr"/>
            <a:r>
              <a:rPr lang="es-CO" i="1" dirty="0"/>
              <a:t>El Parque Nacional de </a:t>
            </a:r>
            <a:r>
              <a:rPr lang="es-CO" i="1" dirty="0" err="1"/>
              <a:t>Khao</a:t>
            </a:r>
            <a:r>
              <a:rPr lang="es-CO" i="1" dirty="0"/>
              <a:t> </a:t>
            </a:r>
            <a:r>
              <a:rPr lang="es-CO" i="1" dirty="0" err="1"/>
              <a:t>Sock</a:t>
            </a:r>
            <a:r>
              <a:rPr lang="es-CO" i="1" dirty="0"/>
              <a:t> tiene dos zonas bien diferenciadas: Justo en la entrada al parque, donde está el centro de visitantes, comienzan multitud de senderos para explorar uno de los bosques lluviosos más antiguos de la tierra. Luego, a una hora y media de autobús, tenemos el impresionante lago </a:t>
            </a:r>
            <a:r>
              <a:rPr lang="es-CO" i="1" dirty="0" err="1"/>
              <a:t>Chiaw</a:t>
            </a:r>
            <a:r>
              <a:rPr lang="es-CO" i="1" dirty="0"/>
              <a:t> </a:t>
            </a:r>
            <a:r>
              <a:rPr lang="es-CO" i="1" dirty="0" err="1"/>
              <a:t>Lan</a:t>
            </a:r>
            <a:r>
              <a:rPr lang="es-CO" i="1" dirty="0"/>
              <a:t> con sus colosales montañas de piedra caliza, se parece, salvando las distancias, con la Bahía de Ha Long en Vietnam.</a:t>
            </a:r>
          </a:p>
          <a:p>
            <a:pPr algn="ctr"/>
            <a:r>
              <a:rPr lang="es-CO" i="1" dirty="0"/>
              <a:t>La gran flora y fauna que se encuentra en este parque también es uno de sus grandes alicientes, si bien está claro que ver animales salvajes es siempre complicado. En mi reciente visita al parque pudimos ver macacos y gibones, lagartos enormes y varios tipos de aves muy exóticas pero la lista de fauna que hay en el parque es interminable. Allí también está la famosa flor </a:t>
            </a:r>
            <a:r>
              <a:rPr lang="es-CO" i="1" dirty="0" err="1"/>
              <a:t>Rafflesia</a:t>
            </a:r>
            <a:r>
              <a:rPr lang="es-CO" i="1" dirty="0"/>
              <a:t>, la más grande del mundo y que se puede ver si se visita la jungla entre enero y febrero (también en la isla de Sumatra en Indonesia)</a:t>
            </a:r>
          </a:p>
        </p:txBody>
      </p:sp>
      <p:sp>
        <p:nvSpPr>
          <p:cNvPr id="4" name="CuadroTexto 3"/>
          <p:cNvSpPr txBox="1"/>
          <p:nvPr/>
        </p:nvSpPr>
        <p:spPr>
          <a:xfrm>
            <a:off x="2382251" y="5905246"/>
            <a:ext cx="7427495" cy="369332"/>
          </a:xfrm>
          <a:prstGeom prst="rect">
            <a:avLst/>
          </a:prstGeom>
          <a:noFill/>
        </p:spPr>
        <p:txBody>
          <a:bodyPr wrap="square" rtlCol="0">
            <a:spAutoFit/>
          </a:bodyPr>
          <a:lstStyle/>
          <a:p>
            <a:pPr algn="ctr"/>
            <a:r>
              <a:rPr lang="es-CO" b="1" i="1" dirty="0" smtClean="0"/>
              <a:t>Creó: Jeremías	Para: mis </a:t>
            </a:r>
            <a:r>
              <a:rPr lang="es-CO" b="1" i="1" dirty="0" err="1" smtClean="0"/>
              <a:t>pps</a:t>
            </a:r>
            <a:r>
              <a:rPr lang="es-CO" b="1" i="1" dirty="0" smtClean="0"/>
              <a:t> 	Música:  Nostalgia-Máximo </a:t>
            </a:r>
            <a:r>
              <a:rPr lang="es-CO" b="1" i="1" dirty="0" err="1" smtClean="0"/>
              <a:t>Spodek</a:t>
            </a:r>
            <a:endParaRPr lang="es-CO" b="1" i="1" dirty="0"/>
          </a:p>
        </p:txBody>
      </p:sp>
      <p:pic>
        <p:nvPicPr>
          <p:cNvPr id="5" name="MAXIMO_SPODEK_NOSTALGIA_MUSICA_ROMANTICA_DE_FRANC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3446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0731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1458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5119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504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7765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5172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8292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1864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45462" cy="6858000"/>
          </a:xfrm>
          <a:prstGeom prst="rect">
            <a:avLst/>
          </a:prstGeom>
        </p:spPr>
      </p:pic>
    </p:spTree>
    <p:extLst>
      <p:ext uri="{BB962C8B-B14F-4D97-AF65-F5344CB8AC3E}">
        <p14:creationId xmlns:p14="http://schemas.microsoft.com/office/powerpoint/2010/main" xmlns="" val="1237135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9369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0857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1836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3335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0339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5514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7820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6673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5906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1320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06954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9781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7650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5866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2434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84065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6720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3192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4892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0436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14210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9035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6683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75795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12790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0760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73565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82871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98104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58834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7185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36390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28567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4321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67408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567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71483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81016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28047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30421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383569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34817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975534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52</TotalTime>
  <Words>237</Words>
  <Application>Microsoft Office PowerPoint</Application>
  <PresentationFormat>Personalizado</PresentationFormat>
  <Paragraphs>7</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2016-08-19T23:15:24Z</dcterms:created>
  <dcterms:modified xsi:type="dcterms:W3CDTF">2016-10-09T20:52:47Z</dcterms:modified>
</cp:coreProperties>
</file>