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76.xml" ContentType="application/vnd.openxmlformats-officedocument.presentationml.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s/slide83.xml" ContentType="application/vnd.openxmlformats-officedocument.presentationml.slide+xml"/>
  <Override PartName="/ppt/slideLayouts/slideLayout6.xml" ContentType="application/vnd.openxmlformats-officedocument.presentationml.slideLayout+xml"/>
  <Override PartName="/ppt/slides/slide25.xml" ContentType="application/vnd.openxmlformats-officedocument.presentationml.slide+xml"/>
  <Override PartName="/ppt/slides/slide43.xml" ContentType="application/vnd.openxmlformats-officedocument.presentationml.slide+xml"/>
  <Override PartName="/ppt/slides/slide72.xml" ContentType="application/vnd.openxmlformats-officedocument.presentationml.slide+xml"/>
  <Override PartName="/ppt/slides/slide90.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9.xml" ContentType="application/vnd.openxmlformats-officedocument.presentationml.slide+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slides/slide77.xml" ContentType="application/vnd.openxmlformats-officedocument.presentationml.slide+xml"/>
  <Override PartName="/ppt/slides/slide8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s/slide75.xml" ContentType="application/vnd.openxmlformats-officedocument.presentationml.slide+xml"/>
  <Override PartName="/ppt/slides/slide86.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slides/slide8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s/slide80.xml" ContentType="application/vnd.openxmlformats-officedocument.presentationml.slide+xml"/>
  <Override PartName="/ppt/slides/slide82.xml" ContentType="application/vnd.openxmlformats-officedocument.presentationml.slide+xml"/>
  <Override PartName="/ppt/slides/slide91.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Default Extension="wav" ContentType="audio/x-wav"/>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89.xml" ContentType="application/vnd.openxmlformats-officedocument.presentationml.slide+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ppt/slides/slide78.xml" ContentType="application/vnd.openxmlformats-officedocument.presentationml.slide+xml"/>
  <Override PartName="/ppt/slides/slide87.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s/slide85.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Layouts/slideLayout4.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81.xml" ContentType="application/vnd.openxmlformats-officedocument.presentationml.slide+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slides/slide70.xml" ContentType="application/vnd.openxmlformats-officedocument.presentationml.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 id="289" r:id="rId36"/>
    <p:sldId id="290" r:id="rId37"/>
    <p:sldId id="291" r:id="rId38"/>
    <p:sldId id="292" r:id="rId39"/>
    <p:sldId id="293" r:id="rId40"/>
    <p:sldId id="294" r:id="rId41"/>
    <p:sldId id="295" r:id="rId42"/>
    <p:sldId id="296" r:id="rId43"/>
    <p:sldId id="297" r:id="rId44"/>
    <p:sldId id="300" r:id="rId45"/>
    <p:sldId id="299" r:id="rId46"/>
    <p:sldId id="301" r:id="rId47"/>
    <p:sldId id="298" r:id="rId48"/>
    <p:sldId id="302" r:id="rId49"/>
    <p:sldId id="303" r:id="rId50"/>
    <p:sldId id="304" r:id="rId51"/>
    <p:sldId id="305" r:id="rId52"/>
    <p:sldId id="306" r:id="rId53"/>
    <p:sldId id="307" r:id="rId54"/>
    <p:sldId id="308" r:id="rId55"/>
    <p:sldId id="309" r:id="rId56"/>
    <p:sldId id="310" r:id="rId57"/>
    <p:sldId id="313" r:id="rId58"/>
    <p:sldId id="312" r:id="rId59"/>
    <p:sldId id="314" r:id="rId60"/>
    <p:sldId id="311" r:id="rId61"/>
    <p:sldId id="315" r:id="rId62"/>
    <p:sldId id="317" r:id="rId63"/>
    <p:sldId id="316" r:id="rId64"/>
    <p:sldId id="318" r:id="rId65"/>
    <p:sldId id="319" r:id="rId66"/>
    <p:sldId id="320" r:id="rId67"/>
    <p:sldId id="321" r:id="rId68"/>
    <p:sldId id="322" r:id="rId69"/>
    <p:sldId id="323" r:id="rId70"/>
    <p:sldId id="324" r:id="rId71"/>
    <p:sldId id="325" r:id="rId72"/>
    <p:sldId id="326" r:id="rId73"/>
    <p:sldId id="327" r:id="rId74"/>
    <p:sldId id="328" r:id="rId75"/>
    <p:sldId id="329" r:id="rId76"/>
    <p:sldId id="330" r:id="rId77"/>
    <p:sldId id="331" r:id="rId78"/>
    <p:sldId id="332" r:id="rId79"/>
    <p:sldId id="333" r:id="rId80"/>
    <p:sldId id="334" r:id="rId81"/>
    <p:sldId id="335" r:id="rId82"/>
    <p:sldId id="336" r:id="rId83"/>
    <p:sldId id="337" r:id="rId84"/>
    <p:sldId id="338" r:id="rId85"/>
    <p:sldId id="339" r:id="rId86"/>
    <p:sldId id="340" r:id="rId87"/>
    <p:sldId id="341" r:id="rId88"/>
    <p:sldId id="342" r:id="rId89"/>
    <p:sldId id="343" r:id="rId90"/>
    <p:sldId id="344" r:id="rId91"/>
    <p:sldId id="345" r:id="rId92"/>
    <p:sldId id="346" r:id="rId93"/>
  </p:sldIdLst>
  <p:sldSz cx="12192000" cy="6858000"/>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fcddh7Rb/MdMsg5WA2TQCA==" hashData="Jwu51MmIiEd0gXTgHtTMG+Xop5Q="/>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962" autoAdjust="0"/>
    <p:restoredTop sz="94660"/>
  </p:normalViewPr>
  <p:slideViewPr>
    <p:cSldViewPr snapToGrid="0">
      <p:cViewPr varScale="1">
        <p:scale>
          <a:sx n="96" d="100"/>
          <a:sy n="96" d="100"/>
        </p:scale>
        <p:origin x="-114" y="-438"/>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slide" Target="slides/slide74.xml"/><Relationship Id="rId84" Type="http://schemas.openxmlformats.org/officeDocument/2006/relationships/slide" Target="slides/slide82.xml"/><Relationship Id="rId89" Type="http://schemas.openxmlformats.org/officeDocument/2006/relationships/slide" Target="slides/slide87.xml"/><Relationship Id="rId97" Type="http://schemas.openxmlformats.org/officeDocument/2006/relationships/tableStyles" Target="tableStyles.xml"/><Relationship Id="rId7" Type="http://schemas.openxmlformats.org/officeDocument/2006/relationships/slide" Target="slides/slide5.xml"/><Relationship Id="rId71" Type="http://schemas.openxmlformats.org/officeDocument/2006/relationships/slide" Target="slides/slide69.xml"/><Relationship Id="rId92" Type="http://schemas.openxmlformats.org/officeDocument/2006/relationships/slide" Target="slides/slide90.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slide" Target="slides/slide72.xml"/><Relationship Id="rId79" Type="http://schemas.openxmlformats.org/officeDocument/2006/relationships/slide" Target="slides/slide77.xml"/><Relationship Id="rId87" Type="http://schemas.openxmlformats.org/officeDocument/2006/relationships/slide" Target="slides/slide85.xml"/><Relationship Id="rId5" Type="http://schemas.openxmlformats.org/officeDocument/2006/relationships/slide" Target="slides/slide3.xml"/><Relationship Id="rId61" Type="http://schemas.openxmlformats.org/officeDocument/2006/relationships/slide" Target="slides/slide59.xml"/><Relationship Id="rId82" Type="http://schemas.openxmlformats.org/officeDocument/2006/relationships/slide" Target="slides/slide80.xml"/><Relationship Id="rId90" Type="http://schemas.openxmlformats.org/officeDocument/2006/relationships/slide" Target="slides/slide88.xml"/><Relationship Id="rId95" Type="http://schemas.openxmlformats.org/officeDocument/2006/relationships/viewProps" Target="viewProps.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slide" Target="slides/slide75.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slide" Target="slides/slide78.xml"/><Relationship Id="rId85" Type="http://schemas.openxmlformats.org/officeDocument/2006/relationships/slide" Target="slides/slide83.xml"/><Relationship Id="rId93" Type="http://schemas.openxmlformats.org/officeDocument/2006/relationships/slide" Target="slides/slide91.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83" Type="http://schemas.openxmlformats.org/officeDocument/2006/relationships/slide" Target="slides/slide81.xml"/><Relationship Id="rId88" Type="http://schemas.openxmlformats.org/officeDocument/2006/relationships/slide" Target="slides/slide86.xml"/><Relationship Id="rId91" Type="http://schemas.openxmlformats.org/officeDocument/2006/relationships/slide" Target="slides/slide89.xml"/><Relationship Id="rId9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slide" Target="slides/slide79.xml"/><Relationship Id="rId86" Type="http://schemas.openxmlformats.org/officeDocument/2006/relationships/slide" Target="slides/slide84.xml"/><Relationship Id="rId94"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CO"/>
          </a:p>
        </p:txBody>
      </p:sp>
      <p:sp>
        <p:nvSpPr>
          <p:cNvPr id="4" name="Marcador de fecha 3"/>
          <p:cNvSpPr>
            <a:spLocks noGrp="1"/>
          </p:cNvSpPr>
          <p:nvPr>
            <p:ph type="dt" sz="half" idx="10"/>
          </p:nvPr>
        </p:nvSpPr>
        <p:spPr/>
        <p:txBody>
          <a:bodyPr/>
          <a:lstStyle/>
          <a:p>
            <a:fld id="{2312FE73-991F-4086-9616-34779BAD3F08}" type="datetimeFigureOut">
              <a:rPr lang="es-CO" smtClean="0"/>
              <a:pPr/>
              <a:t>6/07/2016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E9A97217-D70B-4DD4-BA15-1E113D4B920D}" type="slidenum">
              <a:rPr lang="es-CO" smtClean="0"/>
              <a:pPr/>
              <a:t>‹Nº›</a:t>
            </a:fld>
            <a:endParaRPr lang="es-CO"/>
          </a:p>
        </p:txBody>
      </p:sp>
    </p:spTree>
    <p:extLst>
      <p:ext uri="{BB962C8B-B14F-4D97-AF65-F5344CB8AC3E}">
        <p14:creationId xmlns:p14="http://schemas.microsoft.com/office/powerpoint/2010/main" xmlns="" val="73986810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2312FE73-991F-4086-9616-34779BAD3F08}" type="datetimeFigureOut">
              <a:rPr lang="es-CO" smtClean="0"/>
              <a:pPr/>
              <a:t>6/07/2016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E9A97217-D70B-4DD4-BA15-1E113D4B920D}" type="slidenum">
              <a:rPr lang="es-CO" smtClean="0"/>
              <a:pPr/>
              <a:t>‹Nº›</a:t>
            </a:fld>
            <a:endParaRPr lang="es-CO"/>
          </a:p>
        </p:txBody>
      </p:sp>
    </p:spTree>
    <p:extLst>
      <p:ext uri="{BB962C8B-B14F-4D97-AF65-F5344CB8AC3E}">
        <p14:creationId xmlns:p14="http://schemas.microsoft.com/office/powerpoint/2010/main" xmlns="" val="35350839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fld id="{2312FE73-991F-4086-9616-34779BAD3F08}" type="datetimeFigureOut">
              <a:rPr lang="es-CO" smtClean="0"/>
              <a:pPr/>
              <a:t>6/07/2016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E9A97217-D70B-4DD4-BA15-1E113D4B920D}" type="slidenum">
              <a:rPr lang="es-CO" smtClean="0"/>
              <a:pPr/>
              <a:t>‹Nº›</a:t>
            </a:fld>
            <a:endParaRPr lang="es-CO"/>
          </a:p>
        </p:txBody>
      </p:sp>
    </p:spTree>
    <p:extLst>
      <p:ext uri="{BB962C8B-B14F-4D97-AF65-F5344CB8AC3E}">
        <p14:creationId xmlns:p14="http://schemas.microsoft.com/office/powerpoint/2010/main" xmlns="" val="153564986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fecha 4"/>
          <p:cNvSpPr>
            <a:spLocks noGrp="1"/>
          </p:cNvSpPr>
          <p:nvPr>
            <p:ph type="dt" sz="half" idx="10"/>
          </p:nvPr>
        </p:nvSpPr>
        <p:spPr/>
        <p:txBody>
          <a:bodyPr/>
          <a:lstStyle/>
          <a:p>
            <a:fld id="{2312FE73-991F-4086-9616-34779BAD3F08}" type="datetimeFigureOut">
              <a:rPr lang="es-CO" smtClean="0"/>
              <a:pPr/>
              <a:t>6/07/2016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E9A97217-D70B-4DD4-BA15-1E113D4B920D}" type="slidenum">
              <a:rPr lang="es-CO" smtClean="0"/>
              <a:pPr/>
              <a:t>‹Nº›</a:t>
            </a:fld>
            <a:endParaRPr lang="es-CO"/>
          </a:p>
        </p:txBody>
      </p:sp>
    </p:spTree>
    <p:extLst>
      <p:ext uri="{BB962C8B-B14F-4D97-AF65-F5344CB8AC3E}">
        <p14:creationId xmlns:p14="http://schemas.microsoft.com/office/powerpoint/2010/main" xmlns="" val="174680927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Marcador de fecha 6"/>
          <p:cNvSpPr>
            <a:spLocks noGrp="1"/>
          </p:cNvSpPr>
          <p:nvPr>
            <p:ph type="dt" sz="half" idx="10"/>
          </p:nvPr>
        </p:nvSpPr>
        <p:spPr/>
        <p:txBody>
          <a:bodyPr/>
          <a:lstStyle/>
          <a:p>
            <a:fld id="{2312FE73-991F-4086-9616-34779BAD3F08}" type="datetimeFigureOut">
              <a:rPr lang="es-CO" smtClean="0"/>
              <a:pPr/>
              <a:t>6/07/2016</a:t>
            </a:fld>
            <a:endParaRPr lang="es-CO"/>
          </a:p>
        </p:txBody>
      </p:sp>
      <p:sp>
        <p:nvSpPr>
          <p:cNvPr id="8" name="Marcador de pie de página 7"/>
          <p:cNvSpPr>
            <a:spLocks noGrp="1"/>
          </p:cNvSpPr>
          <p:nvPr>
            <p:ph type="ftr" sz="quarter" idx="11"/>
          </p:nvPr>
        </p:nvSpPr>
        <p:spPr/>
        <p:txBody>
          <a:bodyPr/>
          <a:lstStyle/>
          <a:p>
            <a:endParaRPr lang="es-CO"/>
          </a:p>
        </p:txBody>
      </p:sp>
      <p:sp>
        <p:nvSpPr>
          <p:cNvPr id="9" name="Marcador de número de diapositiva 8"/>
          <p:cNvSpPr>
            <a:spLocks noGrp="1"/>
          </p:cNvSpPr>
          <p:nvPr>
            <p:ph type="sldNum" sz="quarter" idx="12"/>
          </p:nvPr>
        </p:nvSpPr>
        <p:spPr/>
        <p:txBody>
          <a:bodyPr/>
          <a:lstStyle/>
          <a:p>
            <a:fld id="{E9A97217-D70B-4DD4-BA15-1E113D4B920D}" type="slidenum">
              <a:rPr lang="es-CO" smtClean="0"/>
              <a:pPr/>
              <a:t>‹Nº›</a:t>
            </a:fld>
            <a:endParaRPr lang="es-CO"/>
          </a:p>
        </p:txBody>
      </p:sp>
    </p:spTree>
    <p:extLst>
      <p:ext uri="{BB962C8B-B14F-4D97-AF65-F5344CB8AC3E}">
        <p14:creationId xmlns:p14="http://schemas.microsoft.com/office/powerpoint/2010/main" xmlns="" val="258602469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fecha 2"/>
          <p:cNvSpPr>
            <a:spLocks noGrp="1"/>
          </p:cNvSpPr>
          <p:nvPr>
            <p:ph type="dt" sz="half" idx="10"/>
          </p:nvPr>
        </p:nvSpPr>
        <p:spPr/>
        <p:txBody>
          <a:bodyPr/>
          <a:lstStyle/>
          <a:p>
            <a:fld id="{2312FE73-991F-4086-9616-34779BAD3F08}" type="datetimeFigureOut">
              <a:rPr lang="es-CO" smtClean="0"/>
              <a:pPr/>
              <a:t>6/07/2016</a:t>
            </a:fld>
            <a:endParaRPr lang="es-CO"/>
          </a:p>
        </p:txBody>
      </p:sp>
      <p:sp>
        <p:nvSpPr>
          <p:cNvPr id="4" name="Marcador de pie de página 3"/>
          <p:cNvSpPr>
            <a:spLocks noGrp="1"/>
          </p:cNvSpPr>
          <p:nvPr>
            <p:ph type="ftr" sz="quarter" idx="11"/>
          </p:nvPr>
        </p:nvSpPr>
        <p:spPr/>
        <p:txBody>
          <a:bodyPr/>
          <a:lstStyle/>
          <a:p>
            <a:endParaRPr lang="es-CO"/>
          </a:p>
        </p:txBody>
      </p:sp>
      <p:sp>
        <p:nvSpPr>
          <p:cNvPr id="5" name="Marcador de número de diapositiva 4"/>
          <p:cNvSpPr>
            <a:spLocks noGrp="1"/>
          </p:cNvSpPr>
          <p:nvPr>
            <p:ph type="sldNum" sz="quarter" idx="12"/>
          </p:nvPr>
        </p:nvSpPr>
        <p:spPr/>
        <p:txBody>
          <a:bodyPr/>
          <a:lstStyle/>
          <a:p>
            <a:fld id="{E9A97217-D70B-4DD4-BA15-1E113D4B920D}" type="slidenum">
              <a:rPr lang="es-CO" smtClean="0"/>
              <a:pPr/>
              <a:t>‹Nº›</a:t>
            </a:fld>
            <a:endParaRPr lang="es-CO"/>
          </a:p>
        </p:txBody>
      </p:sp>
    </p:spTree>
    <p:extLst>
      <p:ext uri="{BB962C8B-B14F-4D97-AF65-F5344CB8AC3E}">
        <p14:creationId xmlns:p14="http://schemas.microsoft.com/office/powerpoint/2010/main" xmlns="" val="355125191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2312FE73-991F-4086-9616-34779BAD3F08}" type="datetimeFigureOut">
              <a:rPr lang="es-CO" smtClean="0"/>
              <a:pPr/>
              <a:t>6/07/2016</a:t>
            </a:fld>
            <a:endParaRPr lang="es-CO"/>
          </a:p>
        </p:txBody>
      </p:sp>
      <p:sp>
        <p:nvSpPr>
          <p:cNvPr id="3" name="Marcador de pie de página 2"/>
          <p:cNvSpPr>
            <a:spLocks noGrp="1"/>
          </p:cNvSpPr>
          <p:nvPr>
            <p:ph type="ftr" sz="quarter" idx="11"/>
          </p:nvPr>
        </p:nvSpPr>
        <p:spPr/>
        <p:txBody>
          <a:bodyPr/>
          <a:lstStyle/>
          <a:p>
            <a:endParaRPr lang="es-CO"/>
          </a:p>
        </p:txBody>
      </p:sp>
      <p:sp>
        <p:nvSpPr>
          <p:cNvPr id="4" name="Marcador de número de diapositiva 3"/>
          <p:cNvSpPr>
            <a:spLocks noGrp="1"/>
          </p:cNvSpPr>
          <p:nvPr>
            <p:ph type="sldNum" sz="quarter" idx="12"/>
          </p:nvPr>
        </p:nvSpPr>
        <p:spPr/>
        <p:txBody>
          <a:bodyPr/>
          <a:lstStyle/>
          <a:p>
            <a:fld id="{E9A97217-D70B-4DD4-BA15-1E113D4B920D}" type="slidenum">
              <a:rPr lang="es-CO" smtClean="0"/>
              <a:pPr/>
              <a:t>‹Nº›</a:t>
            </a:fld>
            <a:endParaRPr lang="es-CO"/>
          </a:p>
        </p:txBody>
      </p:sp>
    </p:spTree>
    <p:extLst>
      <p:ext uri="{BB962C8B-B14F-4D97-AF65-F5344CB8AC3E}">
        <p14:creationId xmlns:p14="http://schemas.microsoft.com/office/powerpoint/2010/main" xmlns="" val="21139354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2312FE73-991F-4086-9616-34779BAD3F08}" type="datetimeFigureOut">
              <a:rPr lang="es-CO" smtClean="0"/>
              <a:pPr/>
              <a:t>6/07/2016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E9A97217-D70B-4DD4-BA15-1E113D4B920D}" type="slidenum">
              <a:rPr lang="es-CO" smtClean="0"/>
              <a:pPr/>
              <a:t>‹Nº›</a:t>
            </a:fld>
            <a:endParaRPr lang="es-CO"/>
          </a:p>
        </p:txBody>
      </p:sp>
    </p:spTree>
    <p:extLst>
      <p:ext uri="{BB962C8B-B14F-4D97-AF65-F5344CB8AC3E}">
        <p14:creationId xmlns:p14="http://schemas.microsoft.com/office/powerpoint/2010/main" xmlns="" val="421139810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2312FE73-991F-4086-9616-34779BAD3F08}" type="datetimeFigureOut">
              <a:rPr lang="es-CO" smtClean="0"/>
              <a:pPr/>
              <a:t>6/07/2016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E9A97217-D70B-4DD4-BA15-1E113D4B920D}" type="slidenum">
              <a:rPr lang="es-CO" smtClean="0"/>
              <a:pPr/>
              <a:t>‹Nº›</a:t>
            </a:fld>
            <a:endParaRPr lang="es-CO"/>
          </a:p>
        </p:txBody>
      </p:sp>
    </p:spTree>
    <p:extLst>
      <p:ext uri="{BB962C8B-B14F-4D97-AF65-F5344CB8AC3E}">
        <p14:creationId xmlns:p14="http://schemas.microsoft.com/office/powerpoint/2010/main" xmlns="" val="422961936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2312FE73-991F-4086-9616-34779BAD3F08}" type="datetimeFigureOut">
              <a:rPr lang="es-CO" smtClean="0"/>
              <a:pPr/>
              <a:t>6/07/2016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E9A97217-D70B-4DD4-BA15-1E113D4B920D}" type="slidenum">
              <a:rPr lang="es-CO" smtClean="0"/>
              <a:pPr/>
              <a:t>‹Nº›</a:t>
            </a:fld>
            <a:endParaRPr lang="es-CO"/>
          </a:p>
        </p:txBody>
      </p:sp>
    </p:spTree>
    <p:extLst>
      <p:ext uri="{BB962C8B-B14F-4D97-AF65-F5344CB8AC3E}">
        <p14:creationId xmlns:p14="http://schemas.microsoft.com/office/powerpoint/2010/main" xmlns="" val="244264460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2312FE73-991F-4086-9616-34779BAD3F08}" type="datetimeFigureOut">
              <a:rPr lang="es-CO" smtClean="0"/>
              <a:pPr/>
              <a:t>6/07/2016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E9A97217-D70B-4DD4-BA15-1E113D4B920D}" type="slidenum">
              <a:rPr lang="es-CO" smtClean="0"/>
              <a:pPr/>
              <a:t>‹Nº›</a:t>
            </a:fld>
            <a:endParaRPr lang="es-CO"/>
          </a:p>
        </p:txBody>
      </p:sp>
    </p:spTree>
    <p:extLst>
      <p:ext uri="{BB962C8B-B14F-4D97-AF65-F5344CB8AC3E}">
        <p14:creationId xmlns:p14="http://schemas.microsoft.com/office/powerpoint/2010/main" xmlns="" val="46845695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14400" y="2130430"/>
            <a:ext cx="103632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828800" y="3886200"/>
            <a:ext cx="85344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312FE73-991F-4086-9616-34779BAD3F08}" type="datetimeFigureOut">
              <a:rPr lang="es-CO" smtClean="0"/>
              <a:pPr/>
              <a:t>6/07/2016</a:t>
            </a:fld>
            <a:endParaRPr lang="es-CO"/>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9A97217-D70B-4DD4-BA15-1E113D4B920D}" type="slidenum">
              <a:rPr lang="es-CO" smtClean="0"/>
              <a:pPr/>
              <a:t>‹Nº›</a:t>
            </a:fld>
            <a:endParaRPr lang="es-CO"/>
          </a:p>
        </p:txBody>
      </p:sp>
    </p:spTree>
    <p:extLst>
      <p:ext uri="{BB962C8B-B14F-4D97-AF65-F5344CB8AC3E}">
        <p14:creationId xmlns:p14="http://schemas.microsoft.com/office/powerpoint/2010/main" xmlns="" val="368433875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609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itchFamily="34" charset="0"/>
          <a:cs typeface="Arial" pitchFamily="34" charset="0"/>
        </a:defRPr>
      </a:lvl2pPr>
      <a:lvl3pPr algn="ctr" rtl="0" fontAlgn="base">
        <a:spcBef>
          <a:spcPct val="0"/>
        </a:spcBef>
        <a:spcAft>
          <a:spcPct val="0"/>
        </a:spcAft>
        <a:defRPr sz="4400">
          <a:solidFill>
            <a:schemeClr val="tx2"/>
          </a:solidFill>
          <a:latin typeface="Arial" pitchFamily="34" charset="0"/>
          <a:cs typeface="Arial" pitchFamily="34" charset="0"/>
        </a:defRPr>
      </a:lvl3pPr>
      <a:lvl4pPr algn="ctr" rtl="0" fontAlgn="base">
        <a:spcBef>
          <a:spcPct val="0"/>
        </a:spcBef>
        <a:spcAft>
          <a:spcPct val="0"/>
        </a:spcAft>
        <a:defRPr sz="4400">
          <a:solidFill>
            <a:schemeClr val="tx2"/>
          </a:solidFill>
          <a:latin typeface="Arial" pitchFamily="34" charset="0"/>
          <a:cs typeface="Arial" pitchFamily="34" charset="0"/>
        </a:defRPr>
      </a:lvl4pPr>
      <a:lvl5pPr algn="ctr" rtl="0" fontAlgn="base">
        <a:spcBef>
          <a:spcPct val="0"/>
        </a:spcBef>
        <a:spcAft>
          <a:spcPct val="0"/>
        </a:spcAft>
        <a:defRPr sz="4400">
          <a:solidFill>
            <a:schemeClr val="tx2"/>
          </a:solidFill>
          <a:latin typeface="Arial" pitchFamily="34" charset="0"/>
          <a:cs typeface="Arial" pitchFamily="34" charset="0"/>
        </a:defRPr>
      </a:lvl5pPr>
      <a:lvl6pPr marL="457200" algn="ctr" rtl="0" fontAlgn="base">
        <a:spcBef>
          <a:spcPct val="0"/>
        </a:spcBef>
        <a:spcAft>
          <a:spcPct val="0"/>
        </a:spcAft>
        <a:defRPr sz="4400">
          <a:solidFill>
            <a:schemeClr val="tx2"/>
          </a:solidFill>
          <a:latin typeface="Arial" pitchFamily="34" charset="0"/>
          <a:cs typeface="Arial" pitchFamily="34" charset="0"/>
        </a:defRPr>
      </a:lvl6pPr>
      <a:lvl7pPr marL="914400" algn="ctr" rtl="0" fontAlgn="base">
        <a:spcBef>
          <a:spcPct val="0"/>
        </a:spcBef>
        <a:spcAft>
          <a:spcPct val="0"/>
        </a:spcAft>
        <a:defRPr sz="4400">
          <a:solidFill>
            <a:schemeClr val="tx2"/>
          </a:solidFill>
          <a:latin typeface="Arial" pitchFamily="34" charset="0"/>
          <a:cs typeface="Arial" pitchFamily="34" charset="0"/>
        </a:defRPr>
      </a:lvl7pPr>
      <a:lvl8pPr marL="1371600" algn="ctr" rtl="0" fontAlgn="base">
        <a:spcBef>
          <a:spcPct val="0"/>
        </a:spcBef>
        <a:spcAft>
          <a:spcPct val="0"/>
        </a:spcAft>
        <a:defRPr sz="4400">
          <a:solidFill>
            <a:schemeClr val="tx2"/>
          </a:solidFill>
          <a:latin typeface="Arial" pitchFamily="34" charset="0"/>
          <a:cs typeface="Arial" pitchFamily="34" charset="0"/>
        </a:defRPr>
      </a:lvl8pPr>
      <a:lvl9pPr marL="1828800" algn="ctr" rtl="0" fontAlgn="base">
        <a:spcBef>
          <a:spcPct val="0"/>
        </a:spcBef>
        <a:spcAft>
          <a:spcPct val="0"/>
        </a:spcAft>
        <a:defRPr sz="4400">
          <a:solidFill>
            <a:schemeClr val="tx2"/>
          </a:solidFill>
          <a:latin typeface="Arial" pitchFamily="34" charset="0"/>
          <a:cs typeface="Arial" pitchFamily="34"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Layout" Target="../slideLayouts/slideLayout1.xml"/><Relationship Id="rId1" Type="http://schemas.openxmlformats.org/officeDocument/2006/relationships/audio" Target="../media/media1.wav"/><Relationship Id="rId5" Type="http://schemas.openxmlformats.org/officeDocument/2006/relationships/image" Target="../media/image2.png"/><Relationship Id="rId4" Type="http://schemas.microsoft.com/office/2007/relationships/media" Target="../media/media1.wav"/></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2" Type="http://schemas.openxmlformats.org/officeDocument/2006/relationships/image" Target="../media/image75.jpeg"/><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2" Type="http://schemas.openxmlformats.org/officeDocument/2006/relationships/image" Target="../media/image76.jpeg"/><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2" Type="http://schemas.openxmlformats.org/officeDocument/2006/relationships/image" Target="../media/image77.jpeg"/><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2" Type="http://schemas.openxmlformats.org/officeDocument/2006/relationships/image" Target="../media/image78.jpeg"/><Relationship Id="rId1" Type="http://schemas.openxmlformats.org/officeDocument/2006/relationships/slideLayout" Target="../slideLayouts/slideLayout7.xml"/></Relationships>
</file>

<file path=ppt/slides/_rels/slide78.xml.rels><?xml version="1.0" encoding="UTF-8" standalone="yes"?>
<Relationships xmlns="http://schemas.openxmlformats.org/package/2006/relationships"><Relationship Id="rId2" Type="http://schemas.openxmlformats.org/officeDocument/2006/relationships/image" Target="../media/image79.jpeg"/><Relationship Id="rId1" Type="http://schemas.openxmlformats.org/officeDocument/2006/relationships/slideLayout" Target="../slideLayouts/slideLayout7.xml"/></Relationships>
</file>

<file path=ppt/slides/_rels/slide79.xml.rels><?xml version="1.0" encoding="UTF-8" standalone="yes"?>
<Relationships xmlns="http://schemas.openxmlformats.org/package/2006/relationships"><Relationship Id="rId2" Type="http://schemas.openxmlformats.org/officeDocument/2006/relationships/image" Target="../media/image80.jpeg"/><Relationship Id="rId1" Type="http://schemas.openxmlformats.org/officeDocument/2006/relationships/slideLayout" Target="../slideLayouts/slideLayout7.xml"/></Relationships>
</file>

<file path=ppt/slides/_rels/slide80.xml.rels><?xml version="1.0" encoding="UTF-8" standalone="yes"?>
<Relationships xmlns="http://schemas.openxmlformats.org/package/2006/relationships"><Relationship Id="rId2" Type="http://schemas.openxmlformats.org/officeDocument/2006/relationships/image" Target="../media/image81.jpeg"/><Relationship Id="rId1" Type="http://schemas.openxmlformats.org/officeDocument/2006/relationships/slideLayout" Target="../slideLayouts/slideLayout7.xml"/></Relationships>
</file>

<file path=ppt/slides/_rels/slide81.xml.rels><?xml version="1.0" encoding="UTF-8" standalone="yes"?>
<Relationships xmlns="http://schemas.openxmlformats.org/package/2006/relationships"><Relationship Id="rId2" Type="http://schemas.openxmlformats.org/officeDocument/2006/relationships/image" Target="../media/image82.jpeg"/><Relationship Id="rId1" Type="http://schemas.openxmlformats.org/officeDocument/2006/relationships/slideLayout" Target="../slideLayouts/slideLayout7.xml"/></Relationships>
</file>

<file path=ppt/slides/_rels/slide82.xml.rels><?xml version="1.0" encoding="UTF-8" standalone="yes"?>
<Relationships xmlns="http://schemas.openxmlformats.org/package/2006/relationships"><Relationship Id="rId2" Type="http://schemas.openxmlformats.org/officeDocument/2006/relationships/image" Target="../media/image83.jpeg"/><Relationship Id="rId1" Type="http://schemas.openxmlformats.org/officeDocument/2006/relationships/slideLayout" Target="../slideLayouts/slideLayout7.xml"/></Relationships>
</file>

<file path=ppt/slides/_rels/slide83.xml.rels><?xml version="1.0" encoding="UTF-8" standalone="yes"?>
<Relationships xmlns="http://schemas.openxmlformats.org/package/2006/relationships"><Relationship Id="rId2" Type="http://schemas.openxmlformats.org/officeDocument/2006/relationships/image" Target="../media/image84.jpeg"/><Relationship Id="rId1" Type="http://schemas.openxmlformats.org/officeDocument/2006/relationships/slideLayout" Target="../slideLayouts/slideLayout7.xml"/></Relationships>
</file>

<file path=ppt/slides/_rels/slide84.xml.rels><?xml version="1.0" encoding="UTF-8" standalone="yes"?>
<Relationships xmlns="http://schemas.openxmlformats.org/package/2006/relationships"><Relationship Id="rId2" Type="http://schemas.openxmlformats.org/officeDocument/2006/relationships/image" Target="../media/image85.jpeg"/><Relationship Id="rId1" Type="http://schemas.openxmlformats.org/officeDocument/2006/relationships/slideLayout" Target="../slideLayouts/slideLayout7.xml"/></Relationships>
</file>

<file path=ppt/slides/_rels/slide85.xml.rels><?xml version="1.0" encoding="UTF-8" standalone="yes"?>
<Relationships xmlns="http://schemas.openxmlformats.org/package/2006/relationships"><Relationship Id="rId2" Type="http://schemas.openxmlformats.org/officeDocument/2006/relationships/image" Target="../media/image86.jpeg"/><Relationship Id="rId1" Type="http://schemas.openxmlformats.org/officeDocument/2006/relationships/slideLayout" Target="../slideLayouts/slideLayout7.xml"/></Relationships>
</file>

<file path=ppt/slides/_rels/slide86.xml.rels><?xml version="1.0" encoding="UTF-8" standalone="yes"?>
<Relationships xmlns="http://schemas.openxmlformats.org/package/2006/relationships"><Relationship Id="rId2" Type="http://schemas.openxmlformats.org/officeDocument/2006/relationships/image" Target="../media/image87.jpeg"/><Relationship Id="rId1" Type="http://schemas.openxmlformats.org/officeDocument/2006/relationships/slideLayout" Target="../slideLayouts/slideLayout7.xml"/></Relationships>
</file>

<file path=ppt/slides/_rels/slide87.xml.rels><?xml version="1.0" encoding="UTF-8" standalone="yes"?>
<Relationships xmlns="http://schemas.openxmlformats.org/package/2006/relationships"><Relationship Id="rId2" Type="http://schemas.openxmlformats.org/officeDocument/2006/relationships/image" Target="../media/image88.jpeg"/><Relationship Id="rId1" Type="http://schemas.openxmlformats.org/officeDocument/2006/relationships/slideLayout" Target="../slideLayouts/slideLayout7.xml"/></Relationships>
</file>

<file path=ppt/slides/_rels/slide88.xml.rels><?xml version="1.0" encoding="UTF-8" standalone="yes"?>
<Relationships xmlns="http://schemas.openxmlformats.org/package/2006/relationships"><Relationship Id="rId2" Type="http://schemas.openxmlformats.org/officeDocument/2006/relationships/image" Target="../media/image89.jpeg"/><Relationship Id="rId1" Type="http://schemas.openxmlformats.org/officeDocument/2006/relationships/slideLayout" Target="../slideLayouts/slideLayout7.xml"/></Relationships>
</file>

<file path=ppt/slides/_rels/slide89.xml.rels><?xml version="1.0" encoding="UTF-8" standalone="yes"?>
<Relationships xmlns="http://schemas.openxmlformats.org/package/2006/relationships"><Relationship Id="rId2" Type="http://schemas.openxmlformats.org/officeDocument/2006/relationships/image" Target="../media/image90.jpeg"/><Relationship Id="rId1" Type="http://schemas.openxmlformats.org/officeDocument/2006/relationships/slideLayout" Target="../slideLayouts/slideLayout7.xml"/></Relationships>
</file>

<file path=ppt/slides/_rels/slide90.xml.rels><?xml version="1.0" encoding="UTF-8" standalone="yes"?>
<Relationships xmlns="http://schemas.openxmlformats.org/package/2006/relationships"><Relationship Id="rId2" Type="http://schemas.openxmlformats.org/officeDocument/2006/relationships/image" Target="../media/image91.jpeg"/><Relationship Id="rId1" Type="http://schemas.openxmlformats.org/officeDocument/2006/relationships/slideLayout" Target="../slideLayouts/slideLayout7.xml"/></Relationships>
</file>

<file path=ppt/slides/_rels/slide91.xml.rels><?xml version="1.0" encoding="UTF-8" standalone="yes"?>
<Relationships xmlns="http://schemas.openxmlformats.org/package/2006/relationships"><Relationship Id="rId8" Type="http://schemas.openxmlformats.org/officeDocument/2006/relationships/image" Target="../media/image95.png"/><Relationship Id="rId13" Type="http://schemas.openxmlformats.org/officeDocument/2006/relationships/hyperlink" Target="https://vk.com/mispps" TargetMode="External"/><Relationship Id="rId3" Type="http://schemas.openxmlformats.org/officeDocument/2006/relationships/image" Target="../media/image92.png"/><Relationship Id="rId7" Type="http://schemas.openxmlformats.org/officeDocument/2006/relationships/hyperlink" Target="https://www.facebook.com/mispps" TargetMode="External"/><Relationship Id="rId12" Type="http://schemas.openxmlformats.org/officeDocument/2006/relationships/image" Target="../media/image97.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94.png"/><Relationship Id="rId11" Type="http://schemas.openxmlformats.org/officeDocument/2006/relationships/hyperlink" Target="https://plus.google.com/+Mispps/" TargetMode="External"/><Relationship Id="rId5" Type="http://schemas.openxmlformats.org/officeDocument/2006/relationships/image" Target="../media/image93.png"/><Relationship Id="rId10" Type="http://schemas.openxmlformats.org/officeDocument/2006/relationships/image" Target="../media/image96.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9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pic>
        <p:nvPicPr>
          <p:cNvPr id="6" name="ENYA_EL_SUE_O_DE_LAS_HADAS_">
            <a:hlinkClick r:id="" action="ppaction://media"/>
          </p:cNvPr>
          <p:cNvPicPr>
            <a:picLocks noChangeAspect="1"/>
          </p:cNvPicPr>
          <p:nvPr>
            <a:audioFile r:link="rId1"/>
            <p:extLst>
              <p:ext uri="{DAA4B4D4-6D71-4841-9C94-3DE7FCFB9230}">
                <p14:media xmlns:p14="http://schemas.microsoft.com/office/powerpoint/2010/main" xmlns="" r:embed="rId4"/>
              </p:ext>
            </p:extLst>
          </p:nvPr>
        </p:nvPicPr>
        <p:blipFill>
          <a:blip r:embed="rId5" cstate="print"/>
          <a:stretch>
            <a:fillRect/>
          </a:stretch>
        </p:blipFill>
        <p:spPr>
          <a:xfrm>
            <a:off x="5791200" y="3124200"/>
            <a:ext cx="609600" cy="609600"/>
          </a:xfrm>
          <a:prstGeom prst="rect">
            <a:avLst/>
          </a:prstGeom>
        </p:spPr>
      </p:pic>
    </p:spTree>
    <p:extLst>
      <p:ext uri="{BB962C8B-B14F-4D97-AF65-F5344CB8AC3E}">
        <p14:creationId xmlns:p14="http://schemas.microsoft.com/office/powerpoint/2010/main" xmlns="" val="25387622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repeatCount="indefinite" fill="remove" display="0">
                  <p:stCondLst>
                    <p:cond delay="indefinite"/>
                  </p:stCondLst>
                  <p:endCondLst>
                    <p:cond evt="onStopAudio" delay="0">
                      <p:tgtEl>
                        <p:sldTgt/>
                      </p:tgtEl>
                    </p:cond>
                  </p:endCondLst>
                </p:cTn>
                <p:tgtEl>
                  <p:spTgt spid="6"/>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
        <p:nvSpPr>
          <p:cNvPr id="3" name="Rectángulo 2"/>
          <p:cNvSpPr/>
          <p:nvPr/>
        </p:nvSpPr>
        <p:spPr>
          <a:xfrm>
            <a:off x="1821180" y="1289953"/>
            <a:ext cx="8549640" cy="4278094"/>
          </a:xfrm>
          <a:prstGeom prst="rect">
            <a:avLst/>
          </a:prstGeom>
        </p:spPr>
        <p:txBody>
          <a:bodyPr wrap="square">
            <a:spAutoFit/>
          </a:bodyPr>
          <a:lstStyle/>
          <a:p>
            <a:pPr algn="ctr"/>
            <a:r>
              <a:rPr lang="es-CO" sz="2000" b="1" i="1" dirty="0" smtClean="0">
                <a:solidFill>
                  <a:schemeClr val="bg1"/>
                </a:solidFill>
              </a:rPr>
              <a:t>El Parque Nacional Acadia </a:t>
            </a:r>
          </a:p>
          <a:p>
            <a:pPr algn="ctr"/>
            <a:r>
              <a:rPr lang="es-CO" i="1" dirty="0" smtClean="0">
                <a:solidFill>
                  <a:schemeClr val="bg1"/>
                </a:solidFill>
              </a:rPr>
              <a:t>Fue bautizado en 1916 con el nombre de La </a:t>
            </a:r>
            <a:r>
              <a:rPr lang="es-CO" i="1" dirty="0" err="1" smtClean="0">
                <a:solidFill>
                  <a:schemeClr val="bg1"/>
                </a:solidFill>
              </a:rPr>
              <a:t>Fayette</a:t>
            </a:r>
            <a:r>
              <a:rPr lang="es-CO" i="1" dirty="0" smtClean="0">
                <a:solidFill>
                  <a:schemeClr val="bg1"/>
                </a:solidFill>
              </a:rPr>
              <a:t>, en honor del político y militar francés que ayudó a los Estados Unidos en la Guerra de la Independencia, nombre que mantuvo hasta 1929, año en el que recibió su actual denominación. La isla Monte Desierto prácticamente al completo conforma esta reserva natural, junto a parte de la isla de </a:t>
            </a:r>
            <a:r>
              <a:rPr lang="es-CO" i="1" dirty="0" err="1" smtClean="0">
                <a:solidFill>
                  <a:schemeClr val="bg1"/>
                </a:solidFill>
              </a:rPr>
              <a:t>au</a:t>
            </a:r>
            <a:r>
              <a:rPr lang="es-CO" i="1" dirty="0" smtClean="0">
                <a:solidFill>
                  <a:schemeClr val="bg1"/>
                </a:solidFill>
              </a:rPr>
              <a:t> </a:t>
            </a:r>
            <a:r>
              <a:rPr lang="es-CO" i="1" dirty="0" err="1" smtClean="0">
                <a:solidFill>
                  <a:schemeClr val="bg1"/>
                </a:solidFill>
              </a:rPr>
              <a:t>Haut</a:t>
            </a:r>
            <a:r>
              <a:rPr lang="es-CO" i="1" dirty="0" smtClean="0">
                <a:solidFill>
                  <a:schemeClr val="bg1"/>
                </a:solidFill>
              </a:rPr>
              <a:t> y parte de la península de </a:t>
            </a:r>
            <a:r>
              <a:rPr lang="es-CO" i="1" dirty="0" err="1" smtClean="0">
                <a:solidFill>
                  <a:schemeClr val="bg1"/>
                </a:solidFill>
              </a:rPr>
              <a:t>Schoodic</a:t>
            </a:r>
            <a:r>
              <a:rPr lang="es-CO" i="1" dirty="0" smtClean="0">
                <a:solidFill>
                  <a:schemeClr val="bg1"/>
                </a:solidFill>
              </a:rPr>
              <a:t>. El pueblo Puerto Bar disfruta del espectacular horizonte del paisaje de Maine, y la cercana montaña Cadillac, recibe miles de visitas al año para disfrutar de los amaneceres, pues es uno de los primeros sitios de los USA donde se ve el sol. Éste parque es el primer parque nacional al este del río Misisipi (USA).</a:t>
            </a:r>
          </a:p>
          <a:p>
            <a:pPr algn="ctr"/>
            <a:r>
              <a:rPr lang="es-CO" i="1" dirty="0" smtClean="0">
                <a:solidFill>
                  <a:schemeClr val="bg1"/>
                </a:solidFill>
              </a:rPr>
              <a:t>A lo largo de la historia, la gente se ha visto atraída a la costa escarpada de Maine. Sobrecogidos por su belleza y diversidad, a principios del siglo XX, los visionarios donaron la tierra que pasó a convertirse en el Parque Nacional Acadia. El parque alberga varias plantas y animales y la montaña más alta de la costa atlántica de EE UU. Actualmente, los visitantes vienen a Acadia para practicar senderismo en los picos de granito, recorrer en bicicleta los caminos históricos de los carruajes o relajarse y disfrutar el paisaje</a:t>
            </a:r>
            <a:endParaRPr lang="es-CO" i="1" dirty="0">
              <a:solidFill>
                <a:schemeClr val="bg1"/>
              </a:solidFill>
            </a:endParaRPr>
          </a:p>
        </p:txBody>
      </p:sp>
      <p:sp>
        <p:nvSpPr>
          <p:cNvPr id="4" name="CuadroTexto 3"/>
          <p:cNvSpPr txBox="1"/>
          <p:nvPr/>
        </p:nvSpPr>
        <p:spPr>
          <a:xfrm>
            <a:off x="5154930" y="5781407"/>
            <a:ext cx="1882140" cy="553998"/>
          </a:xfrm>
          <a:prstGeom prst="rect">
            <a:avLst/>
          </a:prstGeom>
          <a:noFill/>
        </p:spPr>
        <p:txBody>
          <a:bodyPr wrap="square" rtlCol="0">
            <a:spAutoFit/>
          </a:bodyPr>
          <a:lstStyle/>
          <a:p>
            <a:pPr algn="ctr"/>
            <a:r>
              <a:rPr lang="es-CO" sz="1000" b="1" i="1" dirty="0" smtClean="0"/>
              <a:t>Creó: Jeremías</a:t>
            </a:r>
          </a:p>
          <a:p>
            <a:pPr algn="ctr"/>
            <a:r>
              <a:rPr lang="es-CO" sz="1000" b="1" i="1" dirty="0" smtClean="0"/>
              <a:t>Para: mis </a:t>
            </a:r>
            <a:r>
              <a:rPr lang="es-CO" sz="1000" b="1" i="1" dirty="0" err="1" smtClean="0"/>
              <a:t>pps</a:t>
            </a:r>
            <a:r>
              <a:rPr lang="es-CO" sz="1000" b="1" i="1" dirty="0" smtClean="0"/>
              <a:t> </a:t>
            </a:r>
          </a:p>
          <a:p>
            <a:pPr algn="ctr"/>
            <a:r>
              <a:rPr lang="es-CO" sz="1000" b="1" i="1" dirty="0" smtClean="0"/>
              <a:t>Música: El Sueño de Hadas-</a:t>
            </a:r>
            <a:r>
              <a:rPr lang="es-CO" sz="1000" b="1" i="1" dirty="0" err="1" smtClean="0"/>
              <a:t>Enya</a:t>
            </a:r>
            <a:endParaRPr lang="es-CO" sz="1000" b="1" i="1" dirty="0"/>
          </a:p>
        </p:txBody>
      </p:sp>
    </p:spTree>
    <p:extLst>
      <p:ext uri="{BB962C8B-B14F-4D97-AF65-F5344CB8AC3E}">
        <p14:creationId xmlns:p14="http://schemas.microsoft.com/office/powerpoint/2010/main" xmlns="" val="3130368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31617181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37579449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38661438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62616225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97299083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60683527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30983229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7978454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425494398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50698179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173334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48127882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89105121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63557472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44808439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04501191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88698353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54079784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47563576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86566460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47335756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25462761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9520016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85806062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89240671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93331290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02145113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98415641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51643401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15429405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53422910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46535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39212931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47443286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72782849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97068067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6643370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42485044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56218465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03132496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754832546"/>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581660283"/>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356596408"/>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171929515"/>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418933060"/>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752142707"/>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643355651"/>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125245305"/>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4254577986"/>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116326002"/>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045345698"/>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623994675"/>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933747380"/>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226682628"/>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4129737192"/>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465778817"/>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526433747"/>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439819416"/>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772991823"/>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89767682"/>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505020876"/>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744315653"/>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71887466"/>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118200228"/>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273999615"/>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04928750"/>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211533299"/>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31698437"/>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160674840"/>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593933004"/>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737667116"/>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21920" y="95250"/>
            <a:ext cx="12070080" cy="6667500"/>
          </a:xfrm>
          <a:prstGeom prst="rect">
            <a:avLst/>
          </a:prstGeom>
        </p:spPr>
      </p:pic>
    </p:spTree>
    <p:extLst>
      <p:ext uri="{BB962C8B-B14F-4D97-AF65-F5344CB8AC3E}">
        <p14:creationId xmlns:p14="http://schemas.microsoft.com/office/powerpoint/2010/main" xmlns="" val="1262362778"/>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178083296"/>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37917403"/>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802374446"/>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636423958"/>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4041404182"/>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263112685"/>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715829594"/>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636822586"/>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007554349"/>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892124768"/>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452801628"/>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520961039"/>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67107606"/>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476163574"/>
      </p:ext>
    </p:extLst>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926875674"/>
      </p:ext>
    </p:extLst>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564708"/>
      </p:ext>
    </p:extLst>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12192000" cy="228600"/>
          </a:xfrm>
          <a:prstGeom prst="rect">
            <a:avLst/>
          </a:prstGeom>
          <a:solidFill>
            <a:schemeClr val="bg1"/>
          </a:solidFill>
          <a:ln w="19050">
            <a:solidFill>
              <a:srgbClr val="C0C0C0"/>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4101" name="Rectangle 5"/>
          <p:cNvSpPr>
            <a:spLocks noChangeArrowheads="1"/>
          </p:cNvSpPr>
          <p:nvPr/>
        </p:nvSpPr>
        <p:spPr bwMode="auto">
          <a:xfrm>
            <a:off x="0" y="1828800"/>
            <a:ext cx="12192000" cy="5029200"/>
          </a:xfrm>
          <a:prstGeom prst="rect">
            <a:avLst/>
          </a:prstGeom>
          <a:solidFill>
            <a:srgbClr val="B6E8FC"/>
          </a:solidFill>
          <a:ln w="9525">
            <a:noFill/>
            <a:miter lim="800000"/>
            <a:headEnd/>
            <a:tailEnd/>
          </a:ln>
          <a:effectLst/>
        </p:spPr>
        <p:txBody>
          <a:bodyPr wrap="none" anchor="ctr"/>
          <a:lstStyle/>
          <a:p>
            <a:pPr algn="ctr" fontAlgn="base">
              <a:spcBef>
                <a:spcPct val="0"/>
              </a:spcBef>
              <a:spcAft>
                <a:spcPct val="0"/>
              </a:spcAft>
            </a:pPr>
            <a:endParaRPr lang="es-ES" smtClean="0">
              <a:solidFill>
                <a:srgbClr val="000000"/>
              </a:solidFill>
            </a:endParaRPr>
          </a:p>
        </p:txBody>
      </p:sp>
      <p:pic>
        <p:nvPicPr>
          <p:cNvPr id="4103" name="Picture 7" descr="logo_grande">
            <a:hlinkClick r:id="rId2"/>
          </p:cNvPr>
          <p:cNvPicPr>
            <a:picLocks noChangeAspect="1" noChangeArrowheads="1"/>
          </p:cNvPicPr>
          <p:nvPr/>
        </p:nvPicPr>
        <p:blipFill>
          <a:blip r:embed="rId3" cstate="print"/>
          <a:srcRect/>
          <a:stretch>
            <a:fillRect/>
          </a:stretch>
        </p:blipFill>
        <p:spPr bwMode="auto">
          <a:xfrm>
            <a:off x="2641600" y="0"/>
            <a:ext cx="6502400" cy="1562100"/>
          </a:xfrm>
          <a:prstGeom prst="rect">
            <a:avLst/>
          </a:prstGeom>
          <a:noFill/>
        </p:spPr>
      </p:pic>
      <p:sp>
        <p:nvSpPr>
          <p:cNvPr id="4104" name="Text Box 8"/>
          <p:cNvSpPr txBox="1">
            <a:spLocks noChangeArrowheads="1"/>
          </p:cNvSpPr>
          <p:nvPr/>
        </p:nvSpPr>
        <p:spPr bwMode="auto">
          <a:xfrm>
            <a:off x="0" y="1905001"/>
            <a:ext cx="12192000" cy="2369880"/>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2"/>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524000" y="4724403"/>
            <a:ext cx="3556000" cy="1615827"/>
          </a:xfrm>
          <a:prstGeom prst="rect">
            <a:avLst/>
          </a:prstGeom>
          <a:noFill/>
          <a:ln w="19050">
            <a:noFill/>
            <a:prstDash val="sysDot"/>
            <a:miter lim="800000"/>
            <a:headEnd/>
            <a:tailEnd/>
          </a:ln>
          <a:effectLst/>
        </p:spPr>
        <p:txBody>
          <a:bodyPr>
            <a:spAutoFit/>
          </a:bodyPr>
          <a:lstStyle/>
          <a:p>
            <a:pPr algn="ctr" fontAlgn="base">
              <a:spcBef>
                <a:spcPct val="50000"/>
              </a:spcBef>
              <a:spcAft>
                <a:spcPct val="0"/>
              </a:spcAft>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fontAlgn="base">
              <a:spcBef>
                <a:spcPct val="50000"/>
              </a:spcBef>
              <a:spcAft>
                <a:spcPct val="0"/>
              </a:spcAft>
            </a:pPr>
            <a:endParaRPr lang="es-ES" b="1" smtClean="0">
              <a:solidFill>
                <a:srgbClr val="0066FF"/>
              </a:solidFill>
            </a:endParaRPr>
          </a:p>
        </p:txBody>
      </p:sp>
      <p:pic>
        <p:nvPicPr>
          <p:cNvPr id="4106" name="Picture 10" descr="email">
            <a:hlinkClick r:id="rId4"/>
          </p:cNvPr>
          <p:cNvPicPr>
            <a:picLocks noChangeAspect="1" noChangeArrowheads="1"/>
          </p:cNvPicPr>
          <p:nvPr/>
        </p:nvPicPr>
        <p:blipFill>
          <a:blip r:embed="rId5" cstate="print"/>
          <a:srcRect/>
          <a:stretch>
            <a:fillRect/>
          </a:stretch>
        </p:blipFill>
        <p:spPr bwMode="auto">
          <a:xfrm>
            <a:off x="7518400" y="4191000"/>
            <a:ext cx="3149600" cy="2362200"/>
          </a:xfrm>
          <a:prstGeom prst="rect">
            <a:avLst/>
          </a:prstGeom>
          <a:noFill/>
        </p:spPr>
      </p:pic>
      <p:pic>
        <p:nvPicPr>
          <p:cNvPr id="4113" name="Picture 17" descr="flechas-8"/>
          <p:cNvPicPr>
            <a:picLocks noChangeAspect="1" noChangeArrowheads="1"/>
          </p:cNvPicPr>
          <p:nvPr/>
        </p:nvPicPr>
        <p:blipFill>
          <a:blip r:embed="rId6" cstate="print"/>
          <a:srcRect/>
          <a:stretch>
            <a:fillRect/>
          </a:stretch>
        </p:blipFill>
        <p:spPr bwMode="auto">
          <a:xfrm>
            <a:off x="5384800" y="4876800"/>
            <a:ext cx="16256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7112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7112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7112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71120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153</TotalTime>
  <Words>269</Words>
  <Application>Microsoft Office PowerPoint</Application>
  <PresentationFormat>Personalizado</PresentationFormat>
  <Paragraphs>8</Paragraphs>
  <Slides>91</Slides>
  <Notes>0</Notes>
  <HiddenSlides>0</HiddenSlides>
  <MMClips>1</MMClips>
  <ScaleCrop>false</ScaleCrop>
  <HeadingPairs>
    <vt:vector size="4" baseType="variant">
      <vt:variant>
        <vt:lpstr>Tema</vt:lpstr>
      </vt:variant>
      <vt:variant>
        <vt:i4>2</vt:i4>
      </vt:variant>
      <vt:variant>
        <vt:lpstr>Títulos de diapositiva</vt:lpstr>
      </vt:variant>
      <vt:variant>
        <vt:i4>91</vt:i4>
      </vt:variant>
    </vt:vector>
  </HeadingPairs>
  <TitlesOfParts>
    <vt:vector size="93"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lpstr>Diapositiva 69</vt:lpstr>
      <vt:lpstr>Diapositiva 70</vt:lpstr>
      <vt:lpstr>Diapositiva 71</vt:lpstr>
      <vt:lpstr>Diapositiva 72</vt:lpstr>
      <vt:lpstr>Diapositiva 73</vt:lpstr>
      <vt:lpstr>Diapositiva 74</vt:lpstr>
      <vt:lpstr>Diapositiva 75</vt:lpstr>
      <vt:lpstr>Diapositiva 76</vt:lpstr>
      <vt:lpstr>Diapositiva 77</vt:lpstr>
      <vt:lpstr>Diapositiva 78</vt:lpstr>
      <vt:lpstr>Diapositiva 79</vt:lpstr>
      <vt:lpstr>Diapositiva 80</vt:lpstr>
      <vt:lpstr>Diapositiva 81</vt:lpstr>
      <vt:lpstr>Diapositiva 82</vt:lpstr>
      <vt:lpstr>Diapositiva 83</vt:lpstr>
      <vt:lpstr>Diapositiva 84</vt:lpstr>
      <vt:lpstr>Diapositiva 85</vt:lpstr>
      <vt:lpstr>Diapositiva 86</vt:lpstr>
      <vt:lpstr>Diapositiva 87</vt:lpstr>
      <vt:lpstr>Diapositiva 88</vt:lpstr>
      <vt:lpstr>Diapositiva 89</vt:lpstr>
      <vt:lpstr>Diapositiva 90</vt:lpstr>
      <vt:lpstr>Diapositiva 91</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jeremías candelo valencia</dc:creator>
  <cp:lastModifiedBy>Margarita</cp:lastModifiedBy>
  <cp:revision>12</cp:revision>
  <dcterms:created xsi:type="dcterms:W3CDTF">2016-07-06T16:51:06Z</dcterms:created>
  <dcterms:modified xsi:type="dcterms:W3CDTF">2016-07-06T21:44:29Z</dcterms:modified>
</cp:coreProperties>
</file>