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8"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1" r:id="rId24"/>
    <p:sldId id="280"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19" r:id="rId6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80" autoAdjust="0"/>
    <p:restoredTop sz="94660"/>
  </p:normalViewPr>
  <p:slideViewPr>
    <p:cSldViewPr snapToGrid="0">
      <p:cViewPr varScale="1">
        <p:scale>
          <a:sx n="67" d="100"/>
          <a:sy n="67" d="100"/>
        </p:scale>
        <p:origin x="102" y="4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6E457FB-3E10-478A-9A4F-08A8CF604E75}" type="datetimeFigureOut">
              <a:rPr lang="es-CO" smtClean="0"/>
              <a:t>21/01/2017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C18C66-EB7D-4DE9-9627-7B04A1A17B34}" type="slidenum">
              <a:rPr lang="es-CO" smtClean="0"/>
              <a:t>‹Nº›</a:t>
            </a:fld>
            <a:endParaRPr lang="es-CO"/>
          </a:p>
        </p:txBody>
      </p:sp>
    </p:spTree>
    <p:extLst>
      <p:ext uri="{BB962C8B-B14F-4D97-AF65-F5344CB8AC3E}">
        <p14:creationId xmlns:p14="http://schemas.microsoft.com/office/powerpoint/2010/main" val="15009798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6E457FB-3E10-478A-9A4F-08A8CF604E75}" type="datetimeFigureOut">
              <a:rPr lang="es-CO" smtClean="0"/>
              <a:t>21/01/2017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C18C66-EB7D-4DE9-9627-7B04A1A17B34}" type="slidenum">
              <a:rPr lang="es-CO" smtClean="0"/>
              <a:t>‹Nº›</a:t>
            </a:fld>
            <a:endParaRPr lang="es-CO"/>
          </a:p>
        </p:txBody>
      </p:sp>
    </p:spTree>
    <p:extLst>
      <p:ext uri="{BB962C8B-B14F-4D97-AF65-F5344CB8AC3E}">
        <p14:creationId xmlns:p14="http://schemas.microsoft.com/office/powerpoint/2010/main" val="1026655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6E457FB-3E10-478A-9A4F-08A8CF604E75}" type="datetimeFigureOut">
              <a:rPr lang="es-CO" smtClean="0"/>
              <a:t>21/01/2017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C18C66-EB7D-4DE9-9627-7B04A1A17B34}" type="slidenum">
              <a:rPr lang="es-CO" smtClean="0"/>
              <a:t>‹Nº›</a:t>
            </a:fld>
            <a:endParaRPr lang="es-CO"/>
          </a:p>
        </p:txBody>
      </p:sp>
    </p:spTree>
    <p:extLst>
      <p:ext uri="{BB962C8B-B14F-4D97-AF65-F5344CB8AC3E}">
        <p14:creationId xmlns:p14="http://schemas.microsoft.com/office/powerpoint/2010/main" val="964220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6E457FB-3E10-478A-9A4F-08A8CF604E75}" type="datetimeFigureOut">
              <a:rPr lang="es-CO" smtClean="0"/>
              <a:t>21/01/2017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8C18C66-EB7D-4DE9-9627-7B04A1A17B34}" type="slidenum">
              <a:rPr lang="es-CO" smtClean="0"/>
              <a:t>‹Nº›</a:t>
            </a:fld>
            <a:endParaRPr lang="es-CO"/>
          </a:p>
        </p:txBody>
      </p:sp>
    </p:spTree>
    <p:extLst>
      <p:ext uri="{BB962C8B-B14F-4D97-AF65-F5344CB8AC3E}">
        <p14:creationId xmlns:p14="http://schemas.microsoft.com/office/powerpoint/2010/main" val="36726331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6E457FB-3E10-478A-9A4F-08A8CF604E75}" type="datetimeFigureOut">
              <a:rPr lang="es-CO" smtClean="0"/>
              <a:t>21/01/2017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78C18C66-EB7D-4DE9-9627-7B04A1A17B34}" type="slidenum">
              <a:rPr lang="es-CO" smtClean="0"/>
              <a:t>‹Nº›</a:t>
            </a:fld>
            <a:endParaRPr lang="es-CO"/>
          </a:p>
        </p:txBody>
      </p:sp>
    </p:spTree>
    <p:extLst>
      <p:ext uri="{BB962C8B-B14F-4D97-AF65-F5344CB8AC3E}">
        <p14:creationId xmlns:p14="http://schemas.microsoft.com/office/powerpoint/2010/main" val="1870469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6E457FB-3E10-478A-9A4F-08A8CF604E75}" type="datetimeFigureOut">
              <a:rPr lang="es-CO" smtClean="0"/>
              <a:t>21/01/2017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78C18C66-EB7D-4DE9-9627-7B04A1A17B34}" type="slidenum">
              <a:rPr lang="es-CO" smtClean="0"/>
              <a:t>‹Nº›</a:t>
            </a:fld>
            <a:endParaRPr lang="es-CO"/>
          </a:p>
        </p:txBody>
      </p:sp>
    </p:spTree>
    <p:extLst>
      <p:ext uri="{BB962C8B-B14F-4D97-AF65-F5344CB8AC3E}">
        <p14:creationId xmlns:p14="http://schemas.microsoft.com/office/powerpoint/2010/main" val="2087149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6E457FB-3E10-478A-9A4F-08A8CF604E75}" type="datetimeFigureOut">
              <a:rPr lang="es-CO" smtClean="0"/>
              <a:t>21/01/2017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78C18C66-EB7D-4DE9-9627-7B04A1A17B34}" type="slidenum">
              <a:rPr lang="es-CO" smtClean="0"/>
              <a:t>‹Nº›</a:t>
            </a:fld>
            <a:endParaRPr lang="es-CO"/>
          </a:p>
        </p:txBody>
      </p:sp>
    </p:spTree>
    <p:extLst>
      <p:ext uri="{BB962C8B-B14F-4D97-AF65-F5344CB8AC3E}">
        <p14:creationId xmlns:p14="http://schemas.microsoft.com/office/powerpoint/2010/main" val="1986447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6E457FB-3E10-478A-9A4F-08A8CF604E75}" type="datetimeFigureOut">
              <a:rPr lang="es-CO" smtClean="0"/>
              <a:t>21/01/2017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8C18C66-EB7D-4DE9-9627-7B04A1A17B34}" type="slidenum">
              <a:rPr lang="es-CO" smtClean="0"/>
              <a:t>‹Nº›</a:t>
            </a:fld>
            <a:endParaRPr lang="es-CO"/>
          </a:p>
        </p:txBody>
      </p:sp>
    </p:spTree>
    <p:extLst>
      <p:ext uri="{BB962C8B-B14F-4D97-AF65-F5344CB8AC3E}">
        <p14:creationId xmlns:p14="http://schemas.microsoft.com/office/powerpoint/2010/main" val="3176931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6E457FB-3E10-478A-9A4F-08A8CF604E75}" type="datetimeFigureOut">
              <a:rPr lang="es-CO" smtClean="0"/>
              <a:t>21/01/2017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78C18C66-EB7D-4DE9-9627-7B04A1A17B34}" type="slidenum">
              <a:rPr lang="es-CO" smtClean="0"/>
              <a:t>‹Nº›</a:t>
            </a:fld>
            <a:endParaRPr lang="es-CO"/>
          </a:p>
        </p:txBody>
      </p:sp>
    </p:spTree>
    <p:extLst>
      <p:ext uri="{BB962C8B-B14F-4D97-AF65-F5344CB8AC3E}">
        <p14:creationId xmlns:p14="http://schemas.microsoft.com/office/powerpoint/2010/main" val="39797260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6E457FB-3E10-478A-9A4F-08A8CF604E75}" type="datetimeFigureOut">
              <a:rPr lang="es-CO" smtClean="0"/>
              <a:t>21/01/2017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C18C66-EB7D-4DE9-9627-7B04A1A17B34}" type="slidenum">
              <a:rPr lang="es-CO" smtClean="0"/>
              <a:t>‹Nº›</a:t>
            </a:fld>
            <a:endParaRPr lang="es-CO"/>
          </a:p>
        </p:txBody>
      </p:sp>
    </p:spTree>
    <p:extLst>
      <p:ext uri="{BB962C8B-B14F-4D97-AF65-F5344CB8AC3E}">
        <p14:creationId xmlns:p14="http://schemas.microsoft.com/office/powerpoint/2010/main" val="7909830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6E457FB-3E10-478A-9A4F-08A8CF604E75}" type="datetimeFigureOut">
              <a:rPr lang="es-CO" smtClean="0"/>
              <a:t>21/01/2017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78C18C66-EB7D-4DE9-9627-7B04A1A17B34}" type="slidenum">
              <a:rPr lang="es-CO" smtClean="0"/>
              <a:t>‹Nº›</a:t>
            </a:fld>
            <a:endParaRPr lang="es-CO"/>
          </a:p>
        </p:txBody>
      </p:sp>
    </p:spTree>
    <p:extLst>
      <p:ext uri="{BB962C8B-B14F-4D97-AF65-F5344CB8AC3E}">
        <p14:creationId xmlns:p14="http://schemas.microsoft.com/office/powerpoint/2010/main" val="973586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E457FB-3E10-478A-9A4F-08A8CF604E75}" type="datetimeFigureOut">
              <a:rPr lang="es-CO" smtClean="0"/>
              <a:t>21/01/2017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C18C66-EB7D-4DE9-9627-7B04A1A17B34}" type="slidenum">
              <a:rPr lang="es-CO" smtClean="0"/>
              <a:t>‹Nº›</a:t>
            </a:fld>
            <a:endParaRPr lang="es-CO"/>
          </a:p>
        </p:txBody>
      </p:sp>
    </p:spTree>
    <p:extLst>
      <p:ext uri="{BB962C8B-B14F-4D97-AF65-F5344CB8AC3E}">
        <p14:creationId xmlns:p14="http://schemas.microsoft.com/office/powerpoint/2010/main" val="3303166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9" y="-297"/>
            <a:ext cx="12193057" cy="6858594"/>
          </a:xfrm>
          <a:prstGeom prst="rect">
            <a:avLst/>
          </a:prstGeom>
        </p:spPr>
      </p:pic>
      <p:sp>
        <p:nvSpPr>
          <p:cNvPr id="2" name="Rectángulo 1"/>
          <p:cNvSpPr/>
          <p:nvPr/>
        </p:nvSpPr>
        <p:spPr>
          <a:xfrm>
            <a:off x="1582338" y="474345"/>
            <a:ext cx="9027321" cy="5909310"/>
          </a:xfrm>
          <a:prstGeom prst="rect">
            <a:avLst/>
          </a:prstGeom>
        </p:spPr>
        <p:txBody>
          <a:bodyPr wrap="square">
            <a:spAutoFit/>
          </a:bodyPr>
          <a:lstStyle/>
          <a:p>
            <a:pPr algn="ctr"/>
            <a:r>
              <a:rPr lang="es-CO" b="1" i="1" dirty="0"/>
              <a:t>El Bosque bávaro </a:t>
            </a:r>
            <a:r>
              <a:rPr lang="es-CO" i="1" dirty="0"/>
              <a:t>es un sistema montañoso de mediana altura en el este de la Baviera.</a:t>
            </a:r>
          </a:p>
          <a:p>
            <a:pPr algn="ctr"/>
            <a:r>
              <a:rPr lang="es-CO" i="1" dirty="0"/>
              <a:t>El Bosque bávaro se extiende a través de la Baja Baviera y el Alto </a:t>
            </a:r>
            <a:r>
              <a:rPr lang="es-CO" i="1" dirty="0" smtClean="0"/>
              <a:t>Palatinado</a:t>
            </a:r>
          </a:p>
          <a:p>
            <a:pPr algn="ctr"/>
            <a:r>
              <a:rPr lang="es-CO" i="1" dirty="0"/>
              <a:t>Situado en el Estado de Baviera, (sureste de Alemania) se encuentra el Parque Nacional del Bosque Bávaro, el mayor parque nacional de Alemania, que cuenta con una superficie de más de 24.000 hectáreas, y que también está unido más allá de las fronteras de Alemania con el Parque Nacional de </a:t>
            </a:r>
            <a:r>
              <a:rPr lang="es-CO" i="1" dirty="0" err="1"/>
              <a:t>Sumava</a:t>
            </a:r>
            <a:r>
              <a:rPr lang="es-CO" i="1" dirty="0"/>
              <a:t> (Selva de Bohemia) del lado checo. En conjunto ambos parques nacionales constituyen la mayor reserva forestal de Europa Central.</a:t>
            </a:r>
          </a:p>
          <a:p>
            <a:pPr algn="ctr"/>
            <a:r>
              <a:rPr lang="es-CO" i="1" dirty="0"/>
              <a:t>Creado en el año 1970, se constituyó como el primer parque nacional del país. Posteriormente en 1997 se amplió alcanzando una superficie total de 243 </a:t>
            </a:r>
            <a:r>
              <a:rPr lang="es-CO" i="1" dirty="0" smtClean="0"/>
              <a:t>km². </a:t>
            </a:r>
            <a:r>
              <a:rPr lang="es-CO" i="1" dirty="0"/>
              <a:t>Este parque de Alemania atraviesa de la cresta principal del Bosque de Baviera, y entre los picos más altos que se encuentran en su territorio se hallan el monte </a:t>
            </a:r>
            <a:r>
              <a:rPr lang="es-CO" i="1" dirty="0" err="1"/>
              <a:t>Grosser</a:t>
            </a:r>
            <a:r>
              <a:rPr lang="es-CO" i="1" dirty="0"/>
              <a:t> </a:t>
            </a:r>
            <a:r>
              <a:rPr lang="es-CO" i="1" dirty="0" err="1"/>
              <a:t>Falkenstein</a:t>
            </a:r>
            <a:r>
              <a:rPr lang="es-CO" i="1" dirty="0"/>
              <a:t> (1.305 m) en el noroeste, el </a:t>
            </a:r>
            <a:r>
              <a:rPr lang="es-CO" i="1" dirty="0" err="1"/>
              <a:t>Grosser</a:t>
            </a:r>
            <a:r>
              <a:rPr lang="es-CO" i="1" dirty="0"/>
              <a:t> Rachel (1453 m) y el Monte </a:t>
            </a:r>
            <a:r>
              <a:rPr lang="es-CO" i="1" dirty="0" err="1"/>
              <a:t>Lusen</a:t>
            </a:r>
            <a:r>
              <a:rPr lang="es-CO" i="1" dirty="0"/>
              <a:t> (1.373 m) hacia el lado sureste.</a:t>
            </a:r>
          </a:p>
          <a:p>
            <a:pPr algn="ctr"/>
            <a:r>
              <a:rPr lang="es-CO" i="1" dirty="0"/>
              <a:t>El parque recibe cerca de 700 mil visitantes cada año, siendo el turismo un importante factor económico en la región silvestre de los Bosques de </a:t>
            </a:r>
            <a:r>
              <a:rPr lang="es-CO" i="1" dirty="0" err="1"/>
              <a:t>Bavaria</a:t>
            </a:r>
            <a:r>
              <a:rPr lang="es-CO" i="1" dirty="0"/>
              <a:t>. Este parque alemana posee 300 Km. de rutas de senderismo perfectamente señalizadas, casi 200 Km. de pistas para el </a:t>
            </a:r>
            <a:r>
              <a:rPr lang="es-CO" i="1" dirty="0" err="1"/>
              <a:t>cicloturismo</a:t>
            </a:r>
            <a:r>
              <a:rPr lang="es-CO" i="1" dirty="0"/>
              <a:t> y alrededor de 80 Km. de pistas de esquí, lo que permite que sus visitantes puedan disfrutar de la belleza natural de los bosques bávaros tanto en verano como en </a:t>
            </a:r>
            <a:r>
              <a:rPr lang="es-CO" i="1" dirty="0" smtClean="0"/>
              <a:t>invierno</a:t>
            </a:r>
          </a:p>
          <a:p>
            <a:pPr algn="ctr"/>
            <a:endParaRPr lang="es-CO" i="1" dirty="0" smtClean="0"/>
          </a:p>
          <a:p>
            <a:pPr algn="ctr"/>
            <a:r>
              <a:rPr lang="es-CO" b="1" i="1" dirty="0" smtClean="0"/>
              <a:t>Creó: Jeremías</a:t>
            </a:r>
          </a:p>
          <a:p>
            <a:pPr algn="ctr"/>
            <a:r>
              <a:rPr lang="es-CO" b="1" i="1" dirty="0" smtClean="0"/>
              <a:t>Para: mis </a:t>
            </a:r>
            <a:r>
              <a:rPr lang="es-CO" b="1" i="1" dirty="0" err="1" smtClean="0"/>
              <a:t>pps</a:t>
            </a:r>
            <a:r>
              <a:rPr lang="es-CO" b="1" i="1" dirty="0" smtClean="0"/>
              <a:t> </a:t>
            </a:r>
          </a:p>
          <a:p>
            <a:pPr algn="ctr"/>
            <a:r>
              <a:rPr lang="es-CO" b="1" i="1" dirty="0" smtClean="0"/>
              <a:t>Música: </a:t>
            </a:r>
            <a:r>
              <a:rPr lang="es-CO" b="1" i="1" dirty="0" err="1" smtClean="0"/>
              <a:t>Jurrivh</a:t>
            </a:r>
            <a:r>
              <a:rPr lang="es-CO" b="1" i="1" dirty="0" smtClean="0"/>
              <a:t> </a:t>
            </a:r>
            <a:r>
              <a:rPr lang="es-CO" b="1" i="1" dirty="0" err="1" smtClean="0"/>
              <a:t>Inspiring</a:t>
            </a:r>
            <a:r>
              <a:rPr lang="es-CO" b="1" i="1" dirty="0" smtClean="0"/>
              <a:t> </a:t>
            </a:r>
            <a:r>
              <a:rPr lang="es-CO" b="1" i="1" dirty="0" err="1" smtClean="0"/>
              <a:t>Outstanding</a:t>
            </a:r>
            <a:endParaRPr lang="es-CO" i="1" dirty="0"/>
          </a:p>
        </p:txBody>
      </p:sp>
      <p:pic>
        <p:nvPicPr>
          <p:cNvPr id="3" name="Jurrivh_-_Inspiring_Outstanding_Piano_Rap_Beat_Hip">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947868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766557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754492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633250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657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460747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867449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733813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039808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195969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440283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452602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094331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797965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952222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711269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8933996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985137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10981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914910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292175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741489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Tree>
    <p:extLst>
      <p:ext uri="{BB962C8B-B14F-4D97-AF65-F5344CB8AC3E}">
        <p14:creationId xmlns:p14="http://schemas.microsoft.com/office/powerpoint/2010/main" val="1538094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007686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530686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834876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283611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949440"/>
          </a:xfrm>
          <a:prstGeom prst="rect">
            <a:avLst/>
          </a:prstGeom>
        </p:spPr>
      </p:pic>
    </p:spTree>
    <p:extLst>
      <p:ext uri="{BB962C8B-B14F-4D97-AF65-F5344CB8AC3E}">
        <p14:creationId xmlns:p14="http://schemas.microsoft.com/office/powerpoint/2010/main" val="12594845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136283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097823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949848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996341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361133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889207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240476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22002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976578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2519119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801209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717434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val="28559100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9996194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840091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1967945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338357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3290082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027617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301135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7990294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6364583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9443871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1173891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625006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2706804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2573487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7788955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4254248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2217471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3710094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latin typeface="Kristen ITC" panose="03050502040202030202" pitchFamily="66" charset="0"/>
              </a:rPr>
              <a:t>¿Te ha gustado?</a:t>
            </a:r>
            <a:r>
              <a:rPr lang="es-ES" sz="4800">
                <a:latin typeface="Kristen ITC" panose="03050502040202030202" pitchFamily="66" charset="0"/>
              </a:rPr>
              <a:t> </a:t>
            </a:r>
            <a:br>
              <a:rPr lang="es-ES" sz="4800">
                <a:latin typeface="Kristen ITC" panose="03050502040202030202" pitchFamily="66" charset="0"/>
              </a:rPr>
            </a:br>
            <a:r>
              <a:rPr lang="es-ES" sz="4400">
                <a:latin typeface="Kristen ITC" panose="03050502040202030202" pitchFamily="66" charset="0"/>
              </a:rPr>
              <a:t>Puedes ver más entrando </a:t>
            </a:r>
            <a:br>
              <a:rPr lang="es-ES" sz="4400">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latin typeface="Kristen ITC" panose="03050502040202030202"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TotalTime>
  <Words>313</Words>
  <Application>Microsoft Office PowerPoint</Application>
  <PresentationFormat>Panorámica</PresentationFormat>
  <Paragraphs>11</Paragraphs>
  <Slides>60</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60</vt:i4>
      </vt:variant>
    </vt:vector>
  </HeadingPairs>
  <TitlesOfParts>
    <vt:vector size="65" baseType="lpstr">
      <vt:lpstr>Arial</vt:lpstr>
      <vt:lpstr>Calibri</vt:lpstr>
      <vt:lpstr>Calibri Light</vt:lpstr>
      <vt:lpstr>Kristen ITC</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7</cp:revision>
  <dcterms:created xsi:type="dcterms:W3CDTF">2016-12-20T02:02:24Z</dcterms:created>
  <dcterms:modified xsi:type="dcterms:W3CDTF">2017-01-21T19:18:59Z</dcterms:modified>
</cp:coreProperties>
</file>