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1" r:id="rId25"/>
    <p:sldId id="278" r:id="rId26"/>
    <p:sldId id="279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9" r:id="rId49"/>
    <p:sldId id="302" r:id="rId50"/>
    <p:sldId id="303" r:id="rId51"/>
    <p:sldId id="304" r:id="rId52"/>
    <p:sldId id="305" r:id="rId53"/>
    <p:sldId id="306" r:id="rId54"/>
    <p:sldId id="308" r:id="rId55"/>
    <p:sldId id="307" r:id="rId56"/>
    <p:sldId id="311" r:id="rId57"/>
    <p:sldId id="310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32" r:id="rId76"/>
    <p:sldId id="333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UkWJ3k8fZGZWdVsEYPDRQ==" hashData="9XOdnWh8QQLaUJaDVa5F74IOTy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4" d="100"/>
          <a:sy n="34" d="100"/>
        </p:scale>
        <p:origin x="-78" y="-17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1692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63975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44112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1690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5673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62818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03120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23134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3487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7335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8586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80DE0-E043-4A57-BA6A-EADE2702871D}" type="datetimeFigureOut">
              <a:rPr lang="es-CO" smtClean="0"/>
              <a:pPr/>
              <a:t>9/11/2016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FD9FD-0C5A-468A-A0B8-931F94DE6C0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400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13288" y="503371"/>
            <a:ext cx="11365423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Parque Nacional Bernardo </a:t>
            </a:r>
            <a:r>
              <a:rPr lang="es-CO" b="1" i="1" dirty="0" smtClean="0"/>
              <a:t>O'Higgins, </a:t>
            </a:r>
            <a:r>
              <a:rPr lang="es-CO" i="1" dirty="0" smtClean="0"/>
              <a:t>es el Parque más Nacional grande </a:t>
            </a:r>
            <a:r>
              <a:rPr lang="es-CO" i="1" dirty="0"/>
              <a:t>de </a:t>
            </a:r>
            <a:r>
              <a:rPr lang="es-CO" i="1" dirty="0" smtClean="0"/>
              <a:t>Chile. </a:t>
            </a:r>
            <a:r>
              <a:rPr lang="es-CO" i="1" dirty="0"/>
              <a:t>Su flora, fauna y paisajes también lo convierten en uno de los lugares más atractivos y hermosos para visitar en la Patagonia, y en la reserva más importante de la Región de Magallanes. </a:t>
            </a:r>
            <a:r>
              <a:rPr lang="es-CO" i="1" dirty="0" smtClean="0"/>
              <a:t>Se </a:t>
            </a:r>
            <a:r>
              <a:rPr lang="es-CO" i="1" dirty="0"/>
              <a:t>extiende desde </a:t>
            </a:r>
            <a:r>
              <a:rPr lang="es-CO" i="1" dirty="0" err="1"/>
              <a:t>Tortel</a:t>
            </a:r>
            <a:r>
              <a:rPr lang="es-CO" i="1" dirty="0"/>
              <a:t> en la XI Región hasta Ú</a:t>
            </a:r>
            <a:r>
              <a:rPr lang="es-CO" i="1" dirty="0" smtClean="0"/>
              <a:t>ltima </a:t>
            </a:r>
            <a:r>
              <a:rPr lang="es-CO" i="1" dirty="0"/>
              <a:t>Esperanza en la XII, comprendiendo gran parte de Campos de Hielo Sur, una de las reservas más grandes de agua dulce en el planeta.</a:t>
            </a:r>
          </a:p>
          <a:p>
            <a:pPr algn="ctr"/>
            <a:r>
              <a:rPr lang="es-CO" i="1" dirty="0" smtClean="0"/>
              <a:t>El </a:t>
            </a:r>
            <a:r>
              <a:rPr lang="es-CO" i="1" dirty="0"/>
              <a:t>parque destaca por sus grandes superficies de hielo, siendo la principal el glaciar Pío XI, donde el murallón de hielo, de aproximadamente 75 </a:t>
            </a:r>
            <a:r>
              <a:rPr lang="es-CO" i="1" dirty="0" smtClean="0"/>
              <a:t>m de </a:t>
            </a:r>
            <a:r>
              <a:rPr lang="es-CO" i="1" dirty="0"/>
              <a:t>altura (similar a un edificio de diez pisos), a veces desprende témpanos que crean enormes olas, algunas de las cuales han alcanzado los </a:t>
            </a:r>
            <a:r>
              <a:rPr lang="es-CO" i="1" dirty="0" smtClean="0"/>
              <a:t>10 m, </a:t>
            </a:r>
            <a:r>
              <a:rPr lang="es-CO" i="1" dirty="0"/>
              <a:t>llegando a mover las embarcaciones cercanas sin causar daños. Es el glaciar más grande del hemisferio sur y el único que aumento su dimensión cada año, a diferencia de todos los otros glaciares. El Glaciar Pío XI ha aumentado su dimensión más de </a:t>
            </a:r>
            <a:r>
              <a:rPr lang="es-CO" i="1" dirty="0" smtClean="0"/>
              <a:t>10 km </a:t>
            </a:r>
            <a:r>
              <a:rPr lang="es-CO" i="1" dirty="0"/>
              <a:t>en los últimos </a:t>
            </a:r>
            <a:r>
              <a:rPr lang="es-CO" i="1" dirty="0" smtClean="0"/>
              <a:t>50 años.</a:t>
            </a:r>
            <a:endParaRPr lang="es-CO" i="1" dirty="0"/>
          </a:p>
          <a:p>
            <a:pPr algn="ctr"/>
            <a:r>
              <a:rPr lang="es-CO" i="1" dirty="0" smtClean="0"/>
              <a:t>Otros </a:t>
            </a:r>
            <a:r>
              <a:rPr lang="es-CO" i="1" dirty="0"/>
              <a:t>cuerpos de hielo importantes dentro del parque son Campos de Hielo Sur, la reserva más importante de agua dulce en el planeta; Campo de Hielo Dr. Juan </a:t>
            </a:r>
            <a:r>
              <a:rPr lang="es-CO" i="1" dirty="0" err="1"/>
              <a:t>Bruggen</a:t>
            </a:r>
            <a:r>
              <a:rPr lang="es-CO" i="1" dirty="0"/>
              <a:t> y Campo de Hielo </a:t>
            </a:r>
            <a:r>
              <a:rPr lang="es-CO" i="1" dirty="0" smtClean="0"/>
              <a:t>Patagónico.</a:t>
            </a:r>
            <a:endParaRPr lang="es-CO" i="1" dirty="0"/>
          </a:p>
          <a:p>
            <a:pPr algn="ctr"/>
            <a:r>
              <a:rPr lang="es-CO" i="1" dirty="0" smtClean="0"/>
              <a:t>Pero </a:t>
            </a:r>
            <a:r>
              <a:rPr lang="es-CO" i="1" dirty="0"/>
              <a:t>no sólo de hielo se compone este lugar. Dejando a un lado la nieve, podemos encontrar formaciones </a:t>
            </a:r>
            <a:r>
              <a:rPr lang="es-CO" i="1" dirty="0" err="1"/>
              <a:t>vegetacionales</a:t>
            </a:r>
            <a:r>
              <a:rPr lang="es-CO" i="1" dirty="0"/>
              <a:t> como el Bosque Caducifolio de Aysén, que alberga una serie de especies nativas como son el </a:t>
            </a:r>
            <a:r>
              <a:rPr lang="es-CO" i="1" dirty="0" err="1"/>
              <a:t>Lenga</a:t>
            </a:r>
            <a:r>
              <a:rPr lang="es-CO" i="1" dirty="0"/>
              <a:t>, el </a:t>
            </a:r>
            <a:r>
              <a:rPr lang="es-CO" i="1" dirty="0" err="1"/>
              <a:t>Cigüe</a:t>
            </a:r>
            <a:r>
              <a:rPr lang="es-CO" i="1" dirty="0"/>
              <a:t> común y el Coihue de Magallanes. En Matorrales </a:t>
            </a:r>
            <a:r>
              <a:rPr lang="es-CO" i="1" dirty="0" err="1"/>
              <a:t>Preglaciares</a:t>
            </a:r>
            <a:r>
              <a:rPr lang="es-CO" i="1" dirty="0"/>
              <a:t> y Matorrales </a:t>
            </a:r>
            <a:r>
              <a:rPr lang="es-CO" i="1" dirty="0" err="1"/>
              <a:t>Siempreverdes</a:t>
            </a:r>
            <a:r>
              <a:rPr lang="es-CO" i="1" dirty="0"/>
              <a:t> Pantanosas del Canal </a:t>
            </a:r>
            <a:r>
              <a:rPr lang="es-CO" i="1" dirty="0" err="1"/>
              <a:t>Messier</a:t>
            </a:r>
            <a:r>
              <a:rPr lang="es-CO" i="1" dirty="0"/>
              <a:t> también se encuentran árboles que sólo crecen en este punto del planeta. En cuanto a la fauna, se pueden encontrar </a:t>
            </a:r>
            <a:r>
              <a:rPr lang="es-CO" i="1" dirty="0" err="1"/>
              <a:t>pinguinos</a:t>
            </a:r>
            <a:r>
              <a:rPr lang="es-CO" i="1" dirty="0"/>
              <a:t>, cormoranes, patos, zorzales y los animales típicos de Chile: el cóndor y el huemul, que adornan el escudo nacional. Del mismo modo, hay </a:t>
            </a:r>
            <a:r>
              <a:rPr lang="es-CO" i="1" dirty="0" err="1"/>
              <a:t>chungungos</a:t>
            </a:r>
            <a:r>
              <a:rPr lang="es-CO" i="1" dirty="0"/>
              <a:t>, lobos marinos, pumas, guiñas, simpáticas nutrias y ratones </a:t>
            </a:r>
            <a:r>
              <a:rPr lang="es-CO" i="1" dirty="0" err="1"/>
              <a:t>colilargos</a:t>
            </a:r>
            <a:r>
              <a:rPr lang="es-CO" i="1" dirty="0"/>
              <a:t>. </a:t>
            </a:r>
          </a:p>
          <a:p>
            <a:pPr algn="ctr"/>
            <a:r>
              <a:rPr lang="es-CO" i="1" dirty="0" smtClean="0"/>
              <a:t>Los </a:t>
            </a:r>
            <a:r>
              <a:rPr lang="es-CO" i="1" dirty="0"/>
              <a:t>glaciares Balmaceda y Serrano son glaciares que cuelgan de los faldeos del monte Balmaceda; el primero </a:t>
            </a:r>
            <a:r>
              <a:rPr lang="es-CO" i="1" dirty="0" smtClean="0"/>
              <a:t>deposita </a:t>
            </a:r>
            <a:r>
              <a:rPr lang="es-CO" i="1" dirty="0"/>
              <a:t>sus témpanos en el fiordo Última Esperanza, mientras que el segundo hace lo propio en una laguna.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230677" y="5849192"/>
            <a:ext cx="1730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/>
          </a:p>
          <a:p>
            <a:pPr algn="ctr"/>
            <a:r>
              <a:rPr lang="es-CO" sz="1000" b="1" i="1" dirty="0" smtClean="0"/>
              <a:t>Música: Cacho </a:t>
            </a:r>
            <a:r>
              <a:rPr lang="es-CO" sz="1000" b="1" i="1" dirty="0" err="1" smtClean="0"/>
              <a:t>Tirao</a:t>
            </a:r>
            <a:r>
              <a:rPr lang="es-CO" sz="1000" b="1" i="1" dirty="0" smtClean="0"/>
              <a:t>-Milonga</a:t>
            </a:r>
            <a:endParaRPr lang="es-CO" sz="1000" b="1" i="1" dirty="0"/>
          </a:p>
        </p:txBody>
      </p:sp>
      <p:pic>
        <p:nvPicPr>
          <p:cNvPr id="7" name="Cacho_Tirao_-_Milong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8133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32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177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785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115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82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496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47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390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807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556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19491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95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973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52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297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60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68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97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776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715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083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527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556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943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24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1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917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07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33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731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899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213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69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739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9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002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188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244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054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210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238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885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030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649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582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131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64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661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55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659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81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247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604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476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208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42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35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099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57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75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399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529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70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092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108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397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272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23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376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594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376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742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142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741044" y="5889356"/>
            <a:ext cx="2092271" cy="356461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6817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429</Words>
  <Application>Microsoft Office PowerPoint</Application>
  <PresentationFormat>Personalizado</PresentationFormat>
  <Paragraphs>10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2016-11-05T00:47:10Z</dcterms:created>
  <dcterms:modified xsi:type="dcterms:W3CDTF">2016-11-09T19:55:00Z</dcterms:modified>
</cp:coreProperties>
</file>