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0" r:id="rId3"/>
    <p:sldId id="257" r:id="rId4"/>
    <p:sldId id="256" r:id="rId5"/>
    <p:sldId id="258" r:id="rId6"/>
    <p:sldId id="259" r:id="rId7"/>
    <p:sldId id="260" r:id="rId8"/>
    <p:sldId id="261" r:id="rId9"/>
    <p:sldId id="264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32" r:id="rId7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3" autoAdjust="0"/>
    <p:restoredTop sz="94660"/>
  </p:normalViewPr>
  <p:slideViewPr>
    <p:cSldViewPr snapToGrid="0">
      <p:cViewPr varScale="1">
        <p:scale>
          <a:sx n="61" d="100"/>
          <a:sy n="61" d="100"/>
        </p:scale>
        <p:origin x="60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0475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4721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912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35695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34580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33779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0890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6066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2980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46169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547488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54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62BBE-BE99-40DB-9897-6CC748B7BC3A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37D88-6546-41BE-8D65-F27AC274786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21836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8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707037" y="1767006"/>
            <a:ext cx="677792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A sólo tres horas de Toronto, el Parque Provincial </a:t>
            </a:r>
            <a:r>
              <a:rPr lang="es-CO" i="1" dirty="0" err="1"/>
              <a:t>Algonquin</a:t>
            </a:r>
            <a:r>
              <a:rPr lang="es-CO" i="1" dirty="0"/>
              <a:t> brinda un paraíso para los amantes de la naturaleza y del deporte aventura.</a:t>
            </a:r>
          </a:p>
          <a:p>
            <a:pPr algn="ctr"/>
            <a:r>
              <a:rPr lang="es-CO" i="1" dirty="0"/>
              <a:t>Un santuario de la naturaleza a pocas horas de la ciudad. Un lugar que fascina en cualquier época del año, con sus imponentes bosques de coníferas y sus eternos paisajes de arces, lagos, ríos y colinas que en invierno se visten de blanco y en otoño atrapan con su paleta de fascinantes colores. Un destino de una belleza sin igual que ha inspirado canciones, películas y el trabajo de renombrados artistas como lo fueron Tom Thomson junto con los miembros del Grupo de los Siete, quienes inmortalizaron en sus obras estos paisajes de </a:t>
            </a:r>
            <a:r>
              <a:rPr lang="es-CO" i="1" dirty="0" smtClean="0"/>
              <a:t>ensueño</a:t>
            </a:r>
          </a:p>
          <a:p>
            <a:pPr algn="ctr"/>
            <a:r>
              <a:rPr lang="es-CO" sz="1000" b="1" i="1" dirty="0" err="1" smtClean="0"/>
              <a:t>Creó:Jeremías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En mi viejo San Juan </a:t>
            </a:r>
            <a:endParaRPr lang="es-CO" sz="1000" b="1" i="1" dirty="0"/>
          </a:p>
        </p:txBody>
      </p:sp>
      <p:pic>
        <p:nvPicPr>
          <p:cNvPr id="3" name="En_mi_viejo_San_Ju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57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302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338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65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25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49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56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326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247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376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064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749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994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034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93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628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143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29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889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615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4513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287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627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331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466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6775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628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33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6706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9483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7594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1963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753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785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9533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188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1940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833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786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2070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6755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7326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0918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7690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795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167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0064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4685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603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118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47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4462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0867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25256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4129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291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1497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348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54250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5152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5127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4279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073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4980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7920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4410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2434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4903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8834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189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4066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7389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154</Words>
  <Application>Microsoft Office PowerPoint</Application>
  <PresentationFormat>Panorámica</PresentationFormat>
  <Paragraphs>7</Paragraphs>
  <Slides>72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8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10</cp:revision>
  <dcterms:created xsi:type="dcterms:W3CDTF">2016-11-24T02:03:45Z</dcterms:created>
  <dcterms:modified xsi:type="dcterms:W3CDTF">2016-11-30T12:01:32Z</dcterms:modified>
</cp:coreProperties>
</file>