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1"/>
  </p:notesMasterIdLst>
  <p:sldIdLst>
    <p:sldId id="406" r:id="rId3"/>
    <p:sldId id="256" r:id="rId4"/>
    <p:sldId id="328" r:id="rId5"/>
    <p:sldId id="329" r:id="rId6"/>
    <p:sldId id="330" r:id="rId7"/>
    <p:sldId id="332" r:id="rId8"/>
    <p:sldId id="333" r:id="rId9"/>
    <p:sldId id="398" r:id="rId10"/>
    <p:sldId id="399" r:id="rId11"/>
    <p:sldId id="400" r:id="rId12"/>
    <p:sldId id="337" r:id="rId13"/>
    <p:sldId id="340" r:id="rId14"/>
    <p:sldId id="341" r:id="rId15"/>
    <p:sldId id="342" r:id="rId16"/>
    <p:sldId id="348" r:id="rId17"/>
    <p:sldId id="347" r:id="rId18"/>
    <p:sldId id="352" r:id="rId19"/>
    <p:sldId id="353" r:id="rId20"/>
    <p:sldId id="354" r:id="rId21"/>
    <p:sldId id="356" r:id="rId22"/>
    <p:sldId id="358" r:id="rId23"/>
    <p:sldId id="360" r:id="rId24"/>
    <p:sldId id="362" r:id="rId25"/>
    <p:sldId id="363" r:id="rId26"/>
    <p:sldId id="364" r:id="rId27"/>
    <p:sldId id="365" r:id="rId28"/>
    <p:sldId id="366" r:id="rId29"/>
    <p:sldId id="367" r:id="rId30"/>
    <p:sldId id="372" r:id="rId31"/>
    <p:sldId id="373" r:id="rId32"/>
    <p:sldId id="408" r:id="rId33"/>
    <p:sldId id="369" r:id="rId34"/>
    <p:sldId id="374" r:id="rId35"/>
    <p:sldId id="375" r:id="rId36"/>
    <p:sldId id="376" r:id="rId37"/>
    <p:sldId id="368" r:id="rId38"/>
    <p:sldId id="377" r:id="rId39"/>
    <p:sldId id="378" r:id="rId40"/>
    <p:sldId id="380" r:id="rId41"/>
    <p:sldId id="402" r:id="rId42"/>
    <p:sldId id="405" r:id="rId43"/>
    <p:sldId id="404" r:id="rId44"/>
    <p:sldId id="383" r:id="rId45"/>
    <p:sldId id="384" r:id="rId46"/>
    <p:sldId id="386" r:id="rId47"/>
    <p:sldId id="387" r:id="rId48"/>
    <p:sldId id="410" r:id="rId49"/>
    <p:sldId id="388" r:id="rId50"/>
    <p:sldId id="389" r:id="rId51"/>
    <p:sldId id="390" r:id="rId52"/>
    <p:sldId id="391" r:id="rId53"/>
    <p:sldId id="393" r:id="rId54"/>
    <p:sldId id="394" r:id="rId55"/>
    <p:sldId id="395" r:id="rId56"/>
    <p:sldId id="396" r:id="rId57"/>
    <p:sldId id="409" r:id="rId58"/>
    <p:sldId id="407" r:id="rId59"/>
    <p:sldId id="411" r:id="rId60"/>
  </p:sldIdLst>
  <p:sldSz cx="9144000" cy="5143500" type="screen16x9"/>
  <p:notesSz cx="6858000" cy="9144000"/>
  <p:photoAlbum/>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ArPJl68HoWNjea5Xf7jO/w==" hashData="NAU1FZAbMAMTD+ZSXHhGD7HAY+U="/>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5A555"/>
    <a:srgbClr val="C6605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535" autoAdjust="0"/>
    <p:restoredTop sz="94660"/>
  </p:normalViewPr>
  <p:slideViewPr>
    <p:cSldViewPr>
      <p:cViewPr>
        <p:scale>
          <a:sx n="60" d="100"/>
          <a:sy n="60" d="100"/>
        </p:scale>
        <p:origin x="-949" y="-590"/>
      </p:cViewPr>
      <p:guideLst>
        <p:guide orient="horz" pos="162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vl1pPr>
          </a:lstStyle>
          <a:p>
            <a:fld id="{CFE3141C-553F-4432-9DEC-4067C59EB1FF}" type="datetimeFigureOut">
              <a:rPr lang="es-ES"/>
              <a:pPr/>
              <a:t>01/03/2023</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3F571088-4825-4382-8096-683C45BD4515}" type="slidenum">
              <a:rPr lang="es-ES"/>
              <a:pPr/>
              <a:t>‹Nº›</a:t>
            </a:fld>
            <a:endParaRPr lang="es-ES"/>
          </a:p>
        </p:txBody>
      </p:sp>
    </p:spTree>
    <p:extLst>
      <p:ext uri="{BB962C8B-B14F-4D97-AF65-F5344CB8AC3E}">
        <p14:creationId xmlns:p14="http://schemas.microsoft.com/office/powerpoint/2010/main" val="286044156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fld id="{6D5446CB-DB49-42F2-8D04-DBA2A6E0ADB3}" type="datetimeFigureOut">
              <a:rPr lang="es-ES"/>
              <a:pPr/>
              <a:t>01/03/2023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6EDAA99C-4692-4146-B284-1614E907932F}" type="slidenum">
              <a:rPr lang="es-ES"/>
              <a:pPr/>
              <a:t>‹Nº›</a:t>
            </a:fld>
            <a:endParaRPr lang="es-ES"/>
          </a:p>
        </p:txBody>
      </p:sp>
    </p:spTree>
    <p:extLst>
      <p:ext uri="{BB962C8B-B14F-4D97-AF65-F5344CB8AC3E}">
        <p14:creationId xmlns:p14="http://schemas.microsoft.com/office/powerpoint/2010/main" val="3148672914"/>
      </p:ext>
    </p:extLst>
  </p:cSld>
  <p:clrMapOvr>
    <a:masterClrMapping/>
  </p:clrMapOvr>
  <p:transition spd="med" advTm="900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EA71B7EC-CA00-46BD-9AED-0B07C835976B}" type="datetimeFigureOut">
              <a:rPr lang="es-ES"/>
              <a:pPr/>
              <a:t>01/03/2023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AF0214EC-02AA-4D2B-ADB5-AC3D4046ACC4}" type="slidenum">
              <a:rPr lang="es-ES"/>
              <a:pPr/>
              <a:t>‹Nº›</a:t>
            </a:fld>
            <a:endParaRPr lang="es-ES"/>
          </a:p>
        </p:txBody>
      </p:sp>
    </p:spTree>
    <p:extLst>
      <p:ext uri="{BB962C8B-B14F-4D97-AF65-F5344CB8AC3E}">
        <p14:creationId xmlns:p14="http://schemas.microsoft.com/office/powerpoint/2010/main" val="1027126954"/>
      </p:ext>
    </p:extLst>
  </p:cSld>
  <p:clrMapOvr>
    <a:masterClrMapping/>
  </p:clrMapOvr>
  <p:transition spd="med" advTm="900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fld id="{E0B14015-232A-4018-9681-682434927FDD}" type="datetimeFigureOut">
              <a:rPr lang="es-ES"/>
              <a:pPr/>
              <a:t>01/03/2023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16DE670A-43FA-470C-8DAC-ECF60CD3889C}" type="slidenum">
              <a:rPr lang="es-ES"/>
              <a:pPr/>
              <a:t>‹Nº›</a:t>
            </a:fld>
            <a:endParaRPr lang="es-ES"/>
          </a:p>
        </p:txBody>
      </p:sp>
    </p:spTree>
    <p:extLst>
      <p:ext uri="{BB962C8B-B14F-4D97-AF65-F5344CB8AC3E}">
        <p14:creationId xmlns:p14="http://schemas.microsoft.com/office/powerpoint/2010/main" val="3907794394"/>
      </p:ext>
    </p:extLst>
  </p:cSld>
  <p:clrMapOvr>
    <a:masterClrMapping/>
  </p:clrMapOvr>
  <p:transition spd="med" advTm="900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fld id="{D1E0BA90-96DD-47EC-94AD-BE4EB6E2C6EB}" type="datetimeFigureOut">
              <a:rPr lang="es-ES"/>
              <a:pPr/>
              <a:t>01/03/2023</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066E519C-35B9-439F-9537-3F40BEFB0F2E}" type="slidenum">
              <a:rPr lang="es-ES"/>
              <a:pPr/>
              <a:t>‹Nº›</a:t>
            </a:fld>
            <a:endParaRPr lang="es-ES"/>
          </a:p>
        </p:txBody>
      </p:sp>
    </p:spTree>
    <p:extLst>
      <p:ext uri="{BB962C8B-B14F-4D97-AF65-F5344CB8AC3E}">
        <p14:creationId xmlns:p14="http://schemas.microsoft.com/office/powerpoint/2010/main" val="2269270416"/>
      </p:ext>
    </p:extLst>
  </p:cSld>
  <p:clrMapOvr>
    <a:masterClrMapping/>
  </p:clrMapOvr>
  <p:transition spd="med" advTm="900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8"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8"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fld id="{1F82C2B0-F230-4519-940E-26058F795902}" type="datetimeFigureOut">
              <a:rPr lang="es-ES"/>
              <a:pPr/>
              <a:t>01/03/2023</a:t>
            </a:fld>
            <a:endParaRPr lang="es-ES"/>
          </a:p>
        </p:txBody>
      </p:sp>
      <p:sp>
        <p:nvSpPr>
          <p:cNvPr id="8" name="4 Marcador de pie de página"/>
          <p:cNvSpPr>
            <a:spLocks noGrp="1"/>
          </p:cNvSpPr>
          <p:nvPr>
            <p:ph type="ftr" sz="quarter" idx="11"/>
          </p:nvPr>
        </p:nvSpPr>
        <p:spPr/>
        <p:txBody>
          <a:bodyPr/>
          <a:lstStyle>
            <a:lvl1pPr>
              <a:defRPr/>
            </a:lvl1pPr>
          </a:lstStyle>
          <a:p>
            <a:endParaRPr lang="es-ES"/>
          </a:p>
        </p:txBody>
      </p:sp>
      <p:sp>
        <p:nvSpPr>
          <p:cNvPr id="9" name="5 Marcador de número de diapositiva"/>
          <p:cNvSpPr>
            <a:spLocks noGrp="1"/>
          </p:cNvSpPr>
          <p:nvPr>
            <p:ph type="sldNum" sz="quarter" idx="12"/>
          </p:nvPr>
        </p:nvSpPr>
        <p:spPr/>
        <p:txBody>
          <a:bodyPr/>
          <a:lstStyle>
            <a:lvl1pPr>
              <a:defRPr/>
            </a:lvl1pPr>
          </a:lstStyle>
          <a:p>
            <a:fld id="{2BE445C2-6973-4E71-A43F-E3E9FBFFDAFD}" type="slidenum">
              <a:rPr lang="es-ES"/>
              <a:pPr/>
              <a:t>‹Nº›</a:t>
            </a:fld>
            <a:endParaRPr lang="es-ES"/>
          </a:p>
        </p:txBody>
      </p:sp>
    </p:spTree>
    <p:extLst>
      <p:ext uri="{BB962C8B-B14F-4D97-AF65-F5344CB8AC3E}">
        <p14:creationId xmlns:p14="http://schemas.microsoft.com/office/powerpoint/2010/main" val="3252375760"/>
      </p:ext>
    </p:extLst>
  </p:cSld>
  <p:clrMapOvr>
    <a:masterClrMapping/>
  </p:clrMapOvr>
  <p:transition spd="med" advTm="900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fld id="{FC8622C4-635F-43BD-816C-F369C77A7831}" type="datetimeFigureOut">
              <a:rPr lang="es-ES"/>
              <a:pPr/>
              <a:t>01/03/2023</a:t>
            </a:fld>
            <a:endParaRPr lang="es-ES"/>
          </a:p>
        </p:txBody>
      </p:sp>
      <p:sp>
        <p:nvSpPr>
          <p:cNvPr id="4" name="4 Marcador de pie de página"/>
          <p:cNvSpPr>
            <a:spLocks noGrp="1"/>
          </p:cNvSpPr>
          <p:nvPr>
            <p:ph type="ftr" sz="quarter" idx="11"/>
          </p:nvPr>
        </p:nvSpPr>
        <p:spPr/>
        <p:txBody>
          <a:bodyPr/>
          <a:lstStyle>
            <a:lvl1pPr>
              <a:defRPr/>
            </a:lvl1pPr>
          </a:lstStyle>
          <a:p>
            <a:endParaRPr lang="es-ES"/>
          </a:p>
        </p:txBody>
      </p:sp>
      <p:sp>
        <p:nvSpPr>
          <p:cNvPr id="5" name="5 Marcador de número de diapositiva"/>
          <p:cNvSpPr>
            <a:spLocks noGrp="1"/>
          </p:cNvSpPr>
          <p:nvPr>
            <p:ph type="sldNum" sz="quarter" idx="12"/>
          </p:nvPr>
        </p:nvSpPr>
        <p:spPr/>
        <p:txBody>
          <a:bodyPr/>
          <a:lstStyle>
            <a:lvl1pPr>
              <a:defRPr/>
            </a:lvl1pPr>
          </a:lstStyle>
          <a:p>
            <a:fld id="{7809D1E2-37D0-40B0-86B8-86D1F50DF6D3}" type="slidenum">
              <a:rPr lang="es-ES"/>
              <a:pPr/>
              <a:t>‹Nº›</a:t>
            </a:fld>
            <a:endParaRPr lang="es-ES"/>
          </a:p>
        </p:txBody>
      </p:sp>
    </p:spTree>
    <p:extLst>
      <p:ext uri="{BB962C8B-B14F-4D97-AF65-F5344CB8AC3E}">
        <p14:creationId xmlns:p14="http://schemas.microsoft.com/office/powerpoint/2010/main" val="1767633015"/>
      </p:ext>
    </p:extLst>
  </p:cSld>
  <p:clrMapOvr>
    <a:masterClrMapping/>
  </p:clrMapOvr>
  <p:transition spd="med" advTm="900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fld id="{C355D094-0631-42F5-88EA-34FE81DF9A88}" type="datetimeFigureOut">
              <a:rPr lang="es-ES"/>
              <a:pPr/>
              <a:t>01/03/2023</a:t>
            </a:fld>
            <a:endParaRPr lang="es-ES"/>
          </a:p>
        </p:txBody>
      </p:sp>
      <p:sp>
        <p:nvSpPr>
          <p:cNvPr id="3" name="4 Marcador de pie de página"/>
          <p:cNvSpPr>
            <a:spLocks noGrp="1"/>
          </p:cNvSpPr>
          <p:nvPr>
            <p:ph type="ftr" sz="quarter" idx="11"/>
          </p:nvPr>
        </p:nvSpPr>
        <p:spPr/>
        <p:txBody>
          <a:bodyPr/>
          <a:lstStyle>
            <a:lvl1pPr>
              <a:defRPr/>
            </a:lvl1pPr>
          </a:lstStyle>
          <a:p>
            <a:endParaRPr lang="es-ES"/>
          </a:p>
        </p:txBody>
      </p:sp>
      <p:sp>
        <p:nvSpPr>
          <p:cNvPr id="4" name="5 Marcador de número de diapositiva"/>
          <p:cNvSpPr>
            <a:spLocks noGrp="1"/>
          </p:cNvSpPr>
          <p:nvPr>
            <p:ph type="sldNum" sz="quarter" idx="12"/>
          </p:nvPr>
        </p:nvSpPr>
        <p:spPr/>
        <p:txBody>
          <a:bodyPr/>
          <a:lstStyle>
            <a:lvl1pPr>
              <a:defRPr/>
            </a:lvl1pPr>
          </a:lstStyle>
          <a:p>
            <a:fld id="{069BCEBA-B805-4E54-BE81-8FBB711C4DBA}" type="slidenum">
              <a:rPr lang="es-ES"/>
              <a:pPr/>
              <a:t>‹Nº›</a:t>
            </a:fld>
            <a:endParaRPr lang="es-ES"/>
          </a:p>
        </p:txBody>
      </p:sp>
    </p:spTree>
    <p:extLst>
      <p:ext uri="{BB962C8B-B14F-4D97-AF65-F5344CB8AC3E}">
        <p14:creationId xmlns:p14="http://schemas.microsoft.com/office/powerpoint/2010/main" val="127363831"/>
      </p:ext>
    </p:extLst>
  </p:cSld>
  <p:clrMapOvr>
    <a:masterClrMapping/>
  </p:clrMapOvr>
  <p:transition spd="med" advTm="900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3"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9"/>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3" y="1076327"/>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6212D2DD-97FE-4338-B5C2-EDA89D2DD341}" type="datetimeFigureOut">
              <a:rPr lang="es-ES"/>
              <a:pPr/>
              <a:t>01/03/2023</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C27FF885-CA6E-499E-81A4-C61067E2BB5A}" type="slidenum">
              <a:rPr lang="es-ES"/>
              <a:pPr/>
              <a:t>‹Nº›</a:t>
            </a:fld>
            <a:endParaRPr lang="es-ES"/>
          </a:p>
        </p:txBody>
      </p:sp>
    </p:spTree>
    <p:extLst>
      <p:ext uri="{BB962C8B-B14F-4D97-AF65-F5344CB8AC3E}">
        <p14:creationId xmlns:p14="http://schemas.microsoft.com/office/powerpoint/2010/main" val="3790811042"/>
      </p:ext>
    </p:extLst>
  </p:cSld>
  <p:clrMapOvr>
    <a:masterClrMapping/>
  </p:clrMapOvr>
  <p:transition spd="med" advTm="900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1792288" y="4025504"/>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2DD0F8C1-592A-4435-BAD4-A731500296E9}" type="datetimeFigureOut">
              <a:rPr lang="es-ES"/>
              <a:pPr/>
              <a:t>01/03/2023</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9201AD01-5FE0-40FC-82ED-68FAA486ACC8}" type="slidenum">
              <a:rPr lang="es-ES"/>
              <a:pPr/>
              <a:t>‹Nº›</a:t>
            </a:fld>
            <a:endParaRPr lang="es-ES"/>
          </a:p>
        </p:txBody>
      </p:sp>
    </p:spTree>
    <p:extLst>
      <p:ext uri="{BB962C8B-B14F-4D97-AF65-F5344CB8AC3E}">
        <p14:creationId xmlns:p14="http://schemas.microsoft.com/office/powerpoint/2010/main" val="3832272221"/>
      </p:ext>
    </p:extLst>
  </p:cSld>
  <p:clrMapOvr>
    <a:masterClrMapping/>
  </p:clrMapOvr>
  <p:transition spd="med" advTm="9000">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5CA62F8E-0B39-4F9A-A9F0-7FFD86413BCE}" type="datetimeFigureOut">
              <a:rPr lang="es-ES"/>
              <a:pPr/>
              <a:t>01/03/2023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DD297A3B-9AA5-4F27-ABC6-E04F4F40E3EB}" type="slidenum">
              <a:rPr lang="es-ES"/>
              <a:pPr/>
              <a:t>‹Nº›</a:t>
            </a:fld>
            <a:endParaRPr lang="es-ES"/>
          </a:p>
        </p:txBody>
      </p:sp>
    </p:spTree>
    <p:extLst>
      <p:ext uri="{BB962C8B-B14F-4D97-AF65-F5344CB8AC3E}">
        <p14:creationId xmlns:p14="http://schemas.microsoft.com/office/powerpoint/2010/main" val="2138089747"/>
      </p:ext>
    </p:extLst>
  </p:cSld>
  <p:clrMapOvr>
    <a:masterClrMapping/>
  </p:clrMapOvr>
  <p:transition spd="med" advTm="9000">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80"/>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80"/>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EEF9E997-4EC7-4B69-AE70-6FAD0C0C8973}" type="datetimeFigureOut">
              <a:rPr lang="es-ES"/>
              <a:pPr/>
              <a:t>01/03/2023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FBD140E1-3C4E-4526-88E6-3D71DFE28A50}" type="slidenum">
              <a:rPr lang="es-ES"/>
              <a:pPr/>
              <a:t>‹Nº›</a:t>
            </a:fld>
            <a:endParaRPr lang="es-ES"/>
          </a:p>
        </p:txBody>
      </p:sp>
    </p:spTree>
    <p:extLst>
      <p:ext uri="{BB962C8B-B14F-4D97-AF65-F5344CB8AC3E}">
        <p14:creationId xmlns:p14="http://schemas.microsoft.com/office/powerpoint/2010/main" val="3170150097"/>
      </p:ext>
    </p:extLst>
  </p:cSld>
  <p:clrMapOvr>
    <a:masterClrMapping/>
  </p:clrMapOvr>
  <p:transition spd="med" advTm="9000">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endParaRPr lang="es-ES"/>
          </a:p>
        </p:txBody>
      </p:sp>
    </p:spTree>
    <p:extLst>
      <p:ext uri="{BB962C8B-B14F-4D97-AF65-F5344CB8AC3E}">
        <p14:creationId xmlns:p14="http://schemas.microsoft.com/office/powerpoint/2010/main" val="20990793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06375"/>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200150"/>
            <a:ext cx="8229600" cy="339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4767263"/>
            <a:ext cx="2133600" cy="274637"/>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defRPr>
            </a:lvl1pPr>
          </a:lstStyle>
          <a:p>
            <a:fld id="{10C472EA-0A7F-4DA7-A786-9EE31B162438}" type="datetimeFigureOut">
              <a:rPr lang="es-ES"/>
              <a:pPr/>
              <a:t>01/03/2023</a:t>
            </a:fld>
            <a:endParaRPr lang="es-ES"/>
          </a:p>
        </p:txBody>
      </p:sp>
      <p:sp>
        <p:nvSpPr>
          <p:cNvPr id="5" name="4 Marcador de pie de página"/>
          <p:cNvSpPr>
            <a:spLocks noGrp="1"/>
          </p:cNvSpPr>
          <p:nvPr>
            <p:ph type="ftr" sz="quarter" idx="3"/>
          </p:nvPr>
        </p:nvSpPr>
        <p:spPr>
          <a:xfrm>
            <a:off x="3124200" y="4767263"/>
            <a:ext cx="2895600" cy="274637"/>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defRPr>
            </a:lvl1pPr>
          </a:lstStyle>
          <a:p>
            <a:endParaRPr lang="es-ES"/>
          </a:p>
        </p:txBody>
      </p:sp>
      <p:sp>
        <p:nvSpPr>
          <p:cNvPr id="6" name="5 Marcador de número de diapositiva"/>
          <p:cNvSpPr>
            <a:spLocks noGrp="1"/>
          </p:cNvSpPr>
          <p:nvPr>
            <p:ph type="sldNum" sz="quarter" idx="4"/>
          </p:nvPr>
        </p:nvSpPr>
        <p:spPr>
          <a:xfrm>
            <a:off x="6553200" y="4767263"/>
            <a:ext cx="2133600" cy="274637"/>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defRPr>
            </a:lvl1pPr>
          </a:lstStyle>
          <a:p>
            <a:fld id="{CE1E6EE6-B403-4F9E-BC50-BEA5688CF058}" type="slidenum">
              <a:rPr lang="es-ES"/>
              <a:pPr/>
              <a:t>‹Nº›</a:t>
            </a:fld>
            <a:endParaRPr lang="es-E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med" advTm="9000">
    <p:fade/>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4713"/>
            <a:ext cx="2133600" cy="35718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solidFill>
                  <a:srgbClr val="000000"/>
                </a:solidFill>
              </a:defRPr>
            </a:lvl1pPr>
          </a:lstStyle>
          <a:p>
            <a:endParaRPr lang="es-ES"/>
          </a:p>
        </p:txBody>
      </p:sp>
    </p:spTree>
  </p:cSld>
  <p:clrMap bg1="lt1" tx1="dk1" bg2="lt2" tx2="dk2" accent1="accent1" accent2="accent2" accent3="accent3" accent4="accent4" accent5="accent5" accent6="accent6" hlink="hlink" folHlink="folHlink"/>
  <p:sldLayoutIdLst>
    <p:sldLayoutId id="2147483672"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8" Type="http://schemas.openxmlformats.org/officeDocument/2006/relationships/image" Target="../media/image59.png"/><Relationship Id="rId13" Type="http://schemas.openxmlformats.org/officeDocument/2006/relationships/hyperlink" Target="https://vk.com/mispps" TargetMode="External"/><Relationship Id="rId3" Type="http://schemas.openxmlformats.org/officeDocument/2006/relationships/image" Target="../media/image56.png"/><Relationship Id="rId7" Type="http://schemas.openxmlformats.org/officeDocument/2006/relationships/hyperlink" Target="https://www.facebook.com/mispps" TargetMode="External"/><Relationship Id="rId12" Type="http://schemas.openxmlformats.org/officeDocument/2006/relationships/image" Target="../media/image61.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8.png"/><Relationship Id="rId11" Type="http://schemas.openxmlformats.org/officeDocument/2006/relationships/hyperlink" Target="https://plus.google.com/+Mispps/" TargetMode="External"/><Relationship Id="rId5" Type="http://schemas.openxmlformats.org/officeDocument/2006/relationships/image" Target="../media/image57.png"/><Relationship Id="rId10" Type="http://schemas.openxmlformats.org/officeDocument/2006/relationships/image" Target="../media/image6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9" name="WordArt 3"/>
          <p:cNvSpPr>
            <a:spLocks noChangeArrowheads="1" noChangeShapeType="1" noTextEdit="1"/>
          </p:cNvSpPr>
          <p:nvPr/>
        </p:nvSpPr>
        <p:spPr bwMode="auto">
          <a:xfrm>
            <a:off x="971600" y="195486"/>
            <a:ext cx="7416824" cy="892175"/>
          </a:xfrm>
          <a:prstGeom prst="rect">
            <a:avLst/>
          </a:prstGeom>
        </p:spPr>
        <p:txBody>
          <a:bodyPr wrap="none" fromWordArt="1">
            <a:prstTxWarp prst="textTriangle">
              <a:avLst>
                <a:gd name="adj" fmla="val 52097"/>
              </a:avLst>
            </a:prstTxWarp>
            <a:scene3d>
              <a:camera prst="legacyPerspectiveBottom"/>
              <a:lightRig rig="legacyNormal3" dir="t"/>
            </a:scene3d>
            <a:sp3d extrusionH="4302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Parque Juan Carlos I </a:t>
            </a:r>
          </a:p>
        </p:txBody>
      </p:sp>
      <p:sp>
        <p:nvSpPr>
          <p:cNvPr id="80900" name="WordArt 4"/>
          <p:cNvSpPr>
            <a:spLocks noChangeArrowheads="1" noChangeShapeType="1" noTextEdit="1"/>
          </p:cNvSpPr>
          <p:nvPr/>
        </p:nvSpPr>
        <p:spPr bwMode="auto">
          <a:xfrm>
            <a:off x="1043608" y="1491630"/>
            <a:ext cx="7056437" cy="790575"/>
          </a:xfrm>
          <a:prstGeom prst="rect">
            <a:avLst/>
          </a:prstGeom>
        </p:spPr>
        <p:txBody>
          <a:bodyPr wrap="none" fromWordArt="1">
            <a:prstTxWarp prst="textInflate">
              <a:avLst>
                <a:gd name="adj" fmla="val 20000"/>
              </a:avLst>
            </a:prstTxWarp>
            <a:scene3d>
              <a:camera prst="orthographicFront"/>
              <a:lightRig rig="threePt" dir="t"/>
            </a:scene3d>
            <a:sp3d extrusionH="57150">
              <a:bevelT w="82550" h="38100" prst="coolSlant"/>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realizado con Fotografía de mi propiedad </a:t>
            </a:r>
          </a:p>
        </p:txBody>
      </p:sp>
      <p:sp>
        <p:nvSpPr>
          <p:cNvPr id="80901" name="WordArt 5"/>
          <p:cNvSpPr>
            <a:spLocks noChangeArrowheads="1" noChangeShapeType="1" noTextEdit="1"/>
          </p:cNvSpPr>
          <p:nvPr/>
        </p:nvSpPr>
        <p:spPr bwMode="auto">
          <a:xfrm>
            <a:off x="1115616" y="2571750"/>
            <a:ext cx="6911975" cy="657225"/>
          </a:xfrm>
          <a:prstGeom prst="rect">
            <a:avLst/>
          </a:prstGeom>
        </p:spPr>
        <p:txBody>
          <a:bodyPr wrap="none" fromWordArt="1">
            <a:prstTxWarp prst="textFadeUp">
              <a:avLst>
                <a:gd name="adj" fmla="val 8153"/>
              </a:avLst>
            </a:prstTxWarp>
            <a:scene3d>
              <a:camera prst="orthographicFront"/>
              <a:lightRig rig="threePt" dir="t"/>
            </a:scene3d>
            <a:sp3d extrusionH="57150">
              <a:bevelT w="82550" h="38100" prst="coolSlant"/>
            </a:sp3d>
          </a:bodyPr>
          <a:lstStyle/>
          <a:p>
            <a:pPr algn="ctr">
              <a:defRPr/>
            </a:pPr>
            <a:r>
              <a:rPr lang="es-ES" sz="36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Creación y Diseño también de: </a:t>
            </a:r>
          </a:p>
        </p:txBody>
      </p:sp>
      <p:sp>
        <p:nvSpPr>
          <p:cNvPr id="80902" name="WordArt 6"/>
          <p:cNvSpPr>
            <a:spLocks noChangeArrowheads="1" noChangeShapeType="1" noTextEdit="1"/>
          </p:cNvSpPr>
          <p:nvPr/>
        </p:nvSpPr>
        <p:spPr bwMode="auto">
          <a:xfrm>
            <a:off x="1691680" y="3435846"/>
            <a:ext cx="5329932" cy="629791"/>
          </a:xfrm>
          <a:prstGeom prst="rect">
            <a:avLst/>
          </a:prstGeom>
        </p:spPr>
        <p:txBody>
          <a:bodyPr wrap="none" fromWordArt="1">
            <a:prstTxWarp prst="textPlain">
              <a:avLst>
                <a:gd name="adj" fmla="val 50000"/>
              </a:avLst>
            </a:prstTxWarp>
            <a:scene3d>
              <a:camera prst="orthographicFront"/>
              <a:lightRig rig="threePt" dir="t"/>
            </a:scene3d>
            <a:sp3d extrusionH="57150">
              <a:bevelT w="82550" h="38100" prst="coolSlant"/>
            </a:sp3d>
          </a:bodyPr>
          <a:lstStyle/>
          <a:p>
            <a:pPr algn="ctr">
              <a:defRPr/>
            </a:pPr>
            <a:r>
              <a:rPr lang="pt-BR"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effectLst>
                <a:latin typeface="High Tower Text"/>
              </a:rPr>
              <a:t> V I C E N T E  G A R C Í A </a:t>
            </a:r>
            <a:endParaRPr lang="es-ES"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effectLst>
              <a:latin typeface="High Tower Text"/>
            </a:endParaRPr>
          </a:p>
        </p:txBody>
      </p:sp>
      <p:sp>
        <p:nvSpPr>
          <p:cNvPr id="80903" name="WordArt 7"/>
          <p:cNvSpPr>
            <a:spLocks noChangeArrowheads="1" noChangeShapeType="1" noTextEdit="1"/>
          </p:cNvSpPr>
          <p:nvPr/>
        </p:nvSpPr>
        <p:spPr bwMode="auto">
          <a:xfrm>
            <a:off x="2700338" y="4227934"/>
            <a:ext cx="3816350" cy="594891"/>
          </a:xfrm>
          <a:prstGeom prst="rect">
            <a:avLst/>
          </a:prstGeom>
        </p:spPr>
        <p:txBody>
          <a:bodyPr wrap="none" fromWordArt="1">
            <a:prstTxWarp prst="textPlain">
              <a:avLst>
                <a:gd name="adj" fmla="val 50000"/>
              </a:avLst>
            </a:prstTxWarp>
            <a:scene3d>
              <a:camera prst="orthographicFront"/>
              <a:lightRig rig="threePt" dir="t"/>
            </a:scene3d>
            <a:sp3d extrusionH="57150">
              <a:bevelT w="82550" h="38100" prst="coolSlant"/>
            </a:sp3d>
          </a:bodyPr>
          <a:lstStyle/>
          <a:p>
            <a:pPr algn="ctr">
              <a:defRPr/>
            </a:pPr>
            <a:r>
              <a:rPr lang="es-ES" sz="3600" i="1" kern="10" dirty="0">
                <a:ln w="9525">
                  <a:noFill/>
                  <a:round/>
                  <a:headEnd/>
                  <a:tailEnd/>
                </a:ln>
                <a:solidFill>
                  <a:srgbClr val="FFFFFF"/>
                </a:solidFill>
                <a:effectLst>
                  <a:prstShdw prst="shdw17" dist="17961" dir="13500000">
                    <a:srgbClr val="999999"/>
                  </a:prstShdw>
                </a:effectLst>
                <a:latin typeface="High Tower Text"/>
              </a:rPr>
              <a:t> Automático </a:t>
            </a:r>
          </a:p>
        </p:txBody>
      </p:sp>
    </p:spTree>
  </p:cSld>
  <p:clrMapOvr>
    <a:masterClrMapping/>
  </p:clrMapOvr>
  <p:transition spd="med" advTm="1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32" fill="hold" nodeType="withEffect">
                                  <p:stCondLst>
                                    <p:cond delay="0"/>
                                  </p:stCondLst>
                                  <p:childTnLst>
                                    <p:set>
                                      <p:cBhvr>
                                        <p:cTn id="6" dur="1" fill="hold">
                                          <p:stCondLst>
                                            <p:cond delay="0"/>
                                          </p:stCondLst>
                                        </p:cTn>
                                        <p:tgtEl>
                                          <p:spTgt spid="80899"/>
                                        </p:tgtEl>
                                        <p:attrNameLst>
                                          <p:attrName>style.visibility</p:attrName>
                                        </p:attrNameLst>
                                      </p:cBhvr>
                                      <p:to>
                                        <p:strVal val="visible"/>
                                      </p:to>
                                    </p:set>
                                    <p:anim calcmode="lin" valueType="num">
                                      <p:cBhvr>
                                        <p:cTn id="7" dur="2000" fill="hold"/>
                                        <p:tgtEl>
                                          <p:spTgt spid="80899"/>
                                        </p:tgtEl>
                                        <p:attrNameLst>
                                          <p:attrName>ppt_w</p:attrName>
                                        </p:attrNameLst>
                                      </p:cBhvr>
                                      <p:tavLst>
                                        <p:tav tm="0">
                                          <p:val>
                                            <p:strVal val="4*#ppt_w"/>
                                          </p:val>
                                        </p:tav>
                                        <p:tav tm="100000">
                                          <p:val>
                                            <p:strVal val="#ppt_w"/>
                                          </p:val>
                                        </p:tav>
                                      </p:tavLst>
                                    </p:anim>
                                    <p:anim calcmode="lin" valueType="num">
                                      <p:cBhvr>
                                        <p:cTn id="8" dur="2000" fill="hold"/>
                                        <p:tgtEl>
                                          <p:spTgt spid="80899"/>
                                        </p:tgtEl>
                                        <p:attrNameLst>
                                          <p:attrName>ppt_h</p:attrName>
                                        </p:attrNameLst>
                                      </p:cBhvr>
                                      <p:tavLst>
                                        <p:tav tm="0">
                                          <p:val>
                                            <p:strVal val="4*#ppt_h"/>
                                          </p:val>
                                        </p:tav>
                                        <p:tav tm="100000">
                                          <p:val>
                                            <p:strVal val="#ppt_h"/>
                                          </p:val>
                                        </p:tav>
                                      </p:tavLst>
                                    </p:anim>
                                  </p:childTnLst>
                                </p:cTn>
                              </p:par>
                            </p:childTnLst>
                          </p:cTn>
                        </p:par>
                        <p:par>
                          <p:cTn id="9" fill="hold" nodeType="afterGroup">
                            <p:stCondLst>
                              <p:cond delay="2000"/>
                            </p:stCondLst>
                            <p:childTnLst>
                              <p:par>
                                <p:cTn id="10" presetID="55" presetClass="entr" presetSubtype="0" fill="hold" nodeType="afterEffect">
                                  <p:stCondLst>
                                    <p:cond delay="500"/>
                                  </p:stCondLst>
                                  <p:childTnLst>
                                    <p:set>
                                      <p:cBhvr>
                                        <p:cTn id="11" dur="1" fill="hold">
                                          <p:stCondLst>
                                            <p:cond delay="0"/>
                                          </p:stCondLst>
                                        </p:cTn>
                                        <p:tgtEl>
                                          <p:spTgt spid="80900"/>
                                        </p:tgtEl>
                                        <p:attrNameLst>
                                          <p:attrName>style.visibility</p:attrName>
                                        </p:attrNameLst>
                                      </p:cBhvr>
                                      <p:to>
                                        <p:strVal val="visible"/>
                                      </p:to>
                                    </p:set>
                                    <p:anim calcmode="lin" valueType="num">
                                      <p:cBhvr>
                                        <p:cTn id="12" dur="2000" fill="hold"/>
                                        <p:tgtEl>
                                          <p:spTgt spid="80900"/>
                                        </p:tgtEl>
                                        <p:attrNameLst>
                                          <p:attrName>ppt_w</p:attrName>
                                        </p:attrNameLst>
                                      </p:cBhvr>
                                      <p:tavLst>
                                        <p:tav tm="0">
                                          <p:val>
                                            <p:strVal val="#ppt_w*0.70"/>
                                          </p:val>
                                        </p:tav>
                                        <p:tav tm="100000">
                                          <p:val>
                                            <p:strVal val="#ppt_w"/>
                                          </p:val>
                                        </p:tav>
                                      </p:tavLst>
                                    </p:anim>
                                    <p:anim calcmode="lin" valueType="num">
                                      <p:cBhvr>
                                        <p:cTn id="13" dur="2000" fill="hold"/>
                                        <p:tgtEl>
                                          <p:spTgt spid="80900"/>
                                        </p:tgtEl>
                                        <p:attrNameLst>
                                          <p:attrName>ppt_h</p:attrName>
                                        </p:attrNameLst>
                                      </p:cBhvr>
                                      <p:tavLst>
                                        <p:tav tm="0">
                                          <p:val>
                                            <p:strVal val="#ppt_h"/>
                                          </p:val>
                                        </p:tav>
                                        <p:tav tm="100000">
                                          <p:val>
                                            <p:strVal val="#ppt_h"/>
                                          </p:val>
                                        </p:tav>
                                      </p:tavLst>
                                    </p:anim>
                                    <p:animEffect transition="in" filter="fade">
                                      <p:cBhvr>
                                        <p:cTn id="14" dur="2000"/>
                                        <p:tgtEl>
                                          <p:spTgt spid="80900"/>
                                        </p:tgtEl>
                                      </p:cBhvr>
                                    </p:animEffect>
                                  </p:childTnLst>
                                </p:cTn>
                              </p:par>
                            </p:childTnLst>
                          </p:cTn>
                        </p:par>
                        <p:par>
                          <p:cTn id="15" fill="hold" nodeType="afterGroup">
                            <p:stCondLst>
                              <p:cond delay="4500"/>
                            </p:stCondLst>
                            <p:childTnLst>
                              <p:par>
                                <p:cTn id="16" presetID="42" presetClass="entr" presetSubtype="0" fill="hold" nodeType="afterEffect">
                                  <p:stCondLst>
                                    <p:cond delay="500"/>
                                  </p:stCondLst>
                                  <p:childTnLst>
                                    <p:set>
                                      <p:cBhvr>
                                        <p:cTn id="17" dur="1" fill="hold">
                                          <p:stCondLst>
                                            <p:cond delay="0"/>
                                          </p:stCondLst>
                                        </p:cTn>
                                        <p:tgtEl>
                                          <p:spTgt spid="80901"/>
                                        </p:tgtEl>
                                        <p:attrNameLst>
                                          <p:attrName>style.visibility</p:attrName>
                                        </p:attrNameLst>
                                      </p:cBhvr>
                                      <p:to>
                                        <p:strVal val="visible"/>
                                      </p:to>
                                    </p:set>
                                    <p:animEffect transition="in" filter="fade">
                                      <p:cBhvr>
                                        <p:cTn id="18" dur="2000"/>
                                        <p:tgtEl>
                                          <p:spTgt spid="80901"/>
                                        </p:tgtEl>
                                      </p:cBhvr>
                                    </p:animEffect>
                                    <p:anim calcmode="lin" valueType="num">
                                      <p:cBhvr>
                                        <p:cTn id="19" dur="2000" fill="hold"/>
                                        <p:tgtEl>
                                          <p:spTgt spid="80901"/>
                                        </p:tgtEl>
                                        <p:attrNameLst>
                                          <p:attrName>ppt_x</p:attrName>
                                        </p:attrNameLst>
                                      </p:cBhvr>
                                      <p:tavLst>
                                        <p:tav tm="0">
                                          <p:val>
                                            <p:strVal val="#ppt_x"/>
                                          </p:val>
                                        </p:tav>
                                        <p:tav tm="100000">
                                          <p:val>
                                            <p:strVal val="#ppt_x"/>
                                          </p:val>
                                        </p:tav>
                                      </p:tavLst>
                                    </p:anim>
                                    <p:anim calcmode="lin" valueType="num">
                                      <p:cBhvr>
                                        <p:cTn id="20" dur="2000" fill="hold"/>
                                        <p:tgtEl>
                                          <p:spTgt spid="80901"/>
                                        </p:tgtEl>
                                        <p:attrNameLst>
                                          <p:attrName>ppt_y</p:attrName>
                                        </p:attrNameLst>
                                      </p:cBhvr>
                                      <p:tavLst>
                                        <p:tav tm="0">
                                          <p:val>
                                            <p:strVal val="#ppt_y+.1"/>
                                          </p:val>
                                        </p:tav>
                                        <p:tav tm="100000">
                                          <p:val>
                                            <p:strVal val="#ppt_y"/>
                                          </p:val>
                                        </p:tav>
                                      </p:tavLst>
                                    </p:anim>
                                  </p:childTnLst>
                                </p:cTn>
                              </p:par>
                            </p:childTnLst>
                          </p:cTn>
                        </p:par>
                        <p:par>
                          <p:cTn id="21" fill="hold" nodeType="afterGroup">
                            <p:stCondLst>
                              <p:cond delay="7000"/>
                            </p:stCondLst>
                            <p:childTnLst>
                              <p:par>
                                <p:cTn id="22" presetID="34" presetClass="entr" presetSubtype="0" fill="hold" nodeType="afterEffect">
                                  <p:stCondLst>
                                    <p:cond delay="500"/>
                                  </p:stCondLst>
                                  <p:childTnLst>
                                    <p:set>
                                      <p:cBhvr>
                                        <p:cTn id="23" dur="1" fill="hold">
                                          <p:stCondLst>
                                            <p:cond delay="0"/>
                                          </p:stCondLst>
                                        </p:cTn>
                                        <p:tgtEl>
                                          <p:spTgt spid="80902"/>
                                        </p:tgtEl>
                                        <p:attrNameLst>
                                          <p:attrName>style.visibility</p:attrName>
                                        </p:attrNameLst>
                                      </p:cBhvr>
                                      <p:to>
                                        <p:strVal val="visible"/>
                                      </p:to>
                                    </p:set>
                                    <p:anim from="(-#ppt_w/2)" to="(#ppt_x)" calcmode="lin" valueType="num">
                                      <p:cBhvr>
                                        <p:cTn id="24" dur="1200" fill="hold">
                                          <p:stCondLst>
                                            <p:cond delay="0"/>
                                          </p:stCondLst>
                                        </p:cTn>
                                        <p:tgtEl>
                                          <p:spTgt spid="80902"/>
                                        </p:tgtEl>
                                        <p:attrNameLst>
                                          <p:attrName>ppt_x</p:attrName>
                                        </p:attrNameLst>
                                      </p:cBhvr>
                                    </p:anim>
                                    <p:anim from="0" to="-1.0" calcmode="lin" valueType="num">
                                      <p:cBhvr>
                                        <p:cTn id="25" dur="400" decel="50000" autoRev="1" fill="hold">
                                          <p:stCondLst>
                                            <p:cond delay="1200"/>
                                          </p:stCondLst>
                                        </p:cTn>
                                        <p:tgtEl>
                                          <p:spTgt spid="80902"/>
                                        </p:tgtEl>
                                        <p:attrNameLst>
                                          <p:attrName>xshear</p:attrName>
                                        </p:attrNameLst>
                                      </p:cBhvr>
                                    </p:anim>
                                    <p:animScale>
                                      <p:cBhvr>
                                        <p:cTn id="26" dur="400" decel="100000" autoRev="1" fill="hold">
                                          <p:stCondLst>
                                            <p:cond delay="1200"/>
                                          </p:stCondLst>
                                        </p:cTn>
                                        <p:tgtEl>
                                          <p:spTgt spid="80902"/>
                                        </p:tgtEl>
                                      </p:cBhvr>
                                      <p:from x="100000" y="100000"/>
                                      <p:to x="80000" y="100000"/>
                                    </p:animScale>
                                    <p:anim by="(#ppt_h/3+#ppt_w*0.1)" calcmode="lin" valueType="num">
                                      <p:cBhvr additive="sum">
                                        <p:cTn id="27" dur="400" decel="100000" autoRev="1" fill="hold">
                                          <p:stCondLst>
                                            <p:cond delay="1200"/>
                                          </p:stCondLst>
                                        </p:cTn>
                                        <p:tgtEl>
                                          <p:spTgt spid="80902"/>
                                        </p:tgtEl>
                                        <p:attrNameLst>
                                          <p:attrName>ppt_x</p:attrName>
                                        </p:attrNameLst>
                                      </p:cBhvr>
                                    </p:anim>
                                  </p:childTnLst>
                                </p:cTn>
                              </p:par>
                            </p:childTnLst>
                          </p:cTn>
                        </p:par>
                        <p:par>
                          <p:cTn id="28" fill="hold" nodeType="afterGroup">
                            <p:stCondLst>
                              <p:cond delay="9500"/>
                            </p:stCondLst>
                            <p:childTnLst>
                              <p:par>
                                <p:cTn id="29" presetID="23" presetClass="entr" presetSubtype="16" repeatCount="3000" fill="hold" nodeType="afterEffect">
                                  <p:stCondLst>
                                    <p:cond delay="500"/>
                                  </p:stCondLst>
                                  <p:childTnLst>
                                    <p:set>
                                      <p:cBhvr>
                                        <p:cTn id="30" dur="1" fill="hold">
                                          <p:stCondLst>
                                            <p:cond delay="0"/>
                                          </p:stCondLst>
                                        </p:cTn>
                                        <p:tgtEl>
                                          <p:spTgt spid="80903"/>
                                        </p:tgtEl>
                                        <p:attrNameLst>
                                          <p:attrName>style.visibility</p:attrName>
                                        </p:attrNameLst>
                                      </p:cBhvr>
                                      <p:to>
                                        <p:strVal val="visible"/>
                                      </p:to>
                                    </p:set>
                                    <p:anim calcmode="lin" valueType="num">
                                      <p:cBhvr>
                                        <p:cTn id="31" dur="1000" fill="hold"/>
                                        <p:tgtEl>
                                          <p:spTgt spid="80903"/>
                                        </p:tgtEl>
                                        <p:attrNameLst>
                                          <p:attrName>ppt_w</p:attrName>
                                        </p:attrNameLst>
                                      </p:cBhvr>
                                      <p:tavLst>
                                        <p:tav tm="0">
                                          <p:val>
                                            <p:fltVal val="0"/>
                                          </p:val>
                                        </p:tav>
                                        <p:tav tm="100000">
                                          <p:val>
                                            <p:strVal val="#ppt_w"/>
                                          </p:val>
                                        </p:tav>
                                      </p:tavLst>
                                    </p:anim>
                                    <p:anim calcmode="lin" valueType="num">
                                      <p:cBhvr>
                                        <p:cTn id="32" dur="1000" fill="hold"/>
                                        <p:tgtEl>
                                          <p:spTgt spid="8090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1763688" y="195486"/>
            <a:ext cx="5616624" cy="720079"/>
          </a:xfrm>
          <a:prstGeom prst="rect">
            <a:avLst/>
          </a:prstGeom>
          <a:noFill/>
        </p:spPr>
        <p:txBody>
          <a:bodyPr wrap="none">
            <a:prstTxWarp prst="textDeflate">
              <a:avLst>
                <a:gd name="adj" fmla="val 15387"/>
              </a:avLst>
            </a:prstTxWarp>
            <a:spAutoFit/>
          </a:bodyPr>
          <a:lstStyle/>
          <a:p>
            <a:pPr algn="ctr">
              <a:defRPr/>
            </a:pPr>
            <a:r>
              <a:rPr lang="es-ES" sz="5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 Parque Juan Carlos I </a:t>
            </a:r>
          </a:p>
        </p:txBody>
      </p:sp>
      <p:sp>
        <p:nvSpPr>
          <p:cNvPr id="3" name="2 CuadroTexto"/>
          <p:cNvSpPr txBox="1"/>
          <p:nvPr/>
        </p:nvSpPr>
        <p:spPr>
          <a:xfrm>
            <a:off x="323850" y="1131888"/>
            <a:ext cx="8683625" cy="1446212"/>
          </a:xfrm>
          <a:prstGeom prst="rect">
            <a:avLst/>
          </a:prstGeom>
          <a:noFill/>
        </p:spPr>
        <p:txBody>
          <a:bodyPr wrap="none">
            <a:spAutoFit/>
          </a:bodyPr>
          <a:lstStyle/>
          <a:p>
            <a:pPr>
              <a:defRPr/>
            </a:pPr>
            <a:r>
              <a:rPr lang="es-ES" sz="2200" dirty="0">
                <a:effectLst>
                  <a:glow rad="101600">
                    <a:schemeClr val="accent6">
                      <a:satMod val="175000"/>
                      <a:alpha val="40000"/>
                    </a:schemeClr>
                  </a:glow>
                  <a:outerShdw blurRad="38100" dist="38100" dir="2700000" algn="tl">
                    <a:srgbClr val="000000">
                      <a:alpha val="43137"/>
                    </a:srgbClr>
                  </a:outerShdw>
                </a:effectLst>
                <a:latin typeface="Lucida Bright" pitchFamily="18" charset="0"/>
              </a:rPr>
              <a:t>El Parque Juan Carlos I fue inaugurado el  7 de mayo de 1992 </a:t>
            </a:r>
          </a:p>
          <a:p>
            <a:pPr>
              <a:defRPr/>
            </a:pPr>
            <a:r>
              <a:rPr lang="es-ES" sz="2200" dirty="0">
                <a:effectLst>
                  <a:glow rad="101600">
                    <a:schemeClr val="accent6">
                      <a:satMod val="175000"/>
                      <a:alpha val="40000"/>
                    </a:schemeClr>
                  </a:glow>
                  <a:outerShdw blurRad="38100" dist="38100" dir="2700000" algn="tl">
                    <a:srgbClr val="000000">
                      <a:alpha val="43137"/>
                    </a:srgbClr>
                  </a:outerShdw>
                </a:effectLst>
                <a:latin typeface="Lucida Bright" pitchFamily="18" charset="0"/>
              </a:rPr>
              <a:t>por SS. MM. Los Reyes Don Juan Carlos y Doña Sofía.</a:t>
            </a:r>
          </a:p>
          <a:p>
            <a:pPr>
              <a:defRPr/>
            </a:pPr>
            <a:r>
              <a:rPr lang="es-ES" sz="2200" dirty="0">
                <a:effectLst>
                  <a:glow rad="101600">
                    <a:schemeClr val="accent6">
                      <a:satMod val="175000"/>
                      <a:alpha val="40000"/>
                    </a:schemeClr>
                  </a:glow>
                  <a:outerShdw blurRad="38100" dist="38100" dir="2700000" algn="tl">
                    <a:srgbClr val="000000">
                      <a:alpha val="43137"/>
                    </a:srgbClr>
                  </a:outerShdw>
                </a:effectLst>
                <a:latin typeface="Lucida Bright" pitchFamily="18" charset="0"/>
              </a:rPr>
              <a:t>Supone la culminación del ambicioso proyecto municipal del</a:t>
            </a:r>
          </a:p>
          <a:p>
            <a:pPr>
              <a:defRPr/>
            </a:pPr>
            <a:r>
              <a:rPr lang="es-ES" sz="2200" dirty="0">
                <a:effectLst>
                  <a:glow rad="101600">
                    <a:schemeClr val="accent6">
                      <a:satMod val="175000"/>
                      <a:alpha val="40000"/>
                    </a:schemeClr>
                  </a:glow>
                  <a:outerShdw blurRad="38100" dist="38100" dir="2700000" algn="tl">
                    <a:srgbClr val="000000">
                      <a:alpha val="43137"/>
                    </a:srgbClr>
                  </a:outerShdw>
                </a:effectLst>
                <a:latin typeface="Lucida Bright" pitchFamily="18" charset="0"/>
              </a:rPr>
              <a:t>Campo de las Naciones.</a:t>
            </a:r>
          </a:p>
        </p:txBody>
      </p:sp>
      <p:sp>
        <p:nvSpPr>
          <p:cNvPr id="4" name="3 CuadroTexto"/>
          <p:cNvSpPr txBox="1"/>
          <p:nvPr/>
        </p:nvSpPr>
        <p:spPr>
          <a:xfrm>
            <a:off x="323850" y="2859088"/>
            <a:ext cx="8629650" cy="1785937"/>
          </a:xfrm>
          <a:prstGeom prst="rect">
            <a:avLst/>
          </a:prstGeom>
          <a:noFill/>
        </p:spPr>
        <p:txBody>
          <a:bodyPr>
            <a:spAutoFit/>
          </a:bodyPr>
          <a:lstStyle/>
          <a:p>
            <a:pPr>
              <a:defRPr/>
            </a:pPr>
            <a:r>
              <a:rPr lang="es-ES" sz="2200" dirty="0">
                <a:effectLst>
                  <a:glow rad="101600">
                    <a:schemeClr val="accent6">
                      <a:satMod val="175000"/>
                      <a:alpha val="40000"/>
                    </a:schemeClr>
                  </a:glow>
                  <a:outerShdw blurRad="38100" dist="38100" dir="2700000" algn="tl">
                    <a:srgbClr val="000000">
                      <a:alpha val="43137"/>
                    </a:srgbClr>
                  </a:outerShdw>
                </a:effectLst>
                <a:latin typeface="Lucida Bright" pitchFamily="18" charset="0"/>
              </a:rPr>
              <a:t>Situado al noreste de la capital y con una extensión total de 160 hectáreas, pretende ser la puerta de bienvenida a Madrid y la recuperación de un entorno degradado, donde el centenario olivar de Hinojosa se establece como </a:t>
            </a:r>
          </a:p>
          <a:p>
            <a:pPr>
              <a:defRPr/>
            </a:pPr>
            <a:r>
              <a:rPr lang="es-ES" sz="2200" dirty="0">
                <a:effectLst>
                  <a:glow rad="101600">
                    <a:schemeClr val="accent6">
                      <a:satMod val="175000"/>
                      <a:alpha val="40000"/>
                    </a:schemeClr>
                  </a:glow>
                  <a:outerShdw blurRad="38100" dist="38100" dir="2700000" algn="tl">
                    <a:srgbClr val="000000">
                      <a:alpha val="43137"/>
                    </a:srgbClr>
                  </a:outerShdw>
                </a:effectLst>
                <a:latin typeface="Lucida Bright" pitchFamily="18" charset="0"/>
              </a:rPr>
              <a:t>elemento integrador.</a:t>
            </a:r>
          </a:p>
        </p:txBody>
      </p:sp>
    </p:spTree>
  </p:cSld>
  <p:clrMapOvr>
    <a:masterClrMapping/>
  </p:clrMapOvr>
  <mc:AlternateContent xmlns:mc="http://schemas.openxmlformats.org/markup-compatibility/2006">
    <mc:Choice xmlns:p14="http://schemas.microsoft.com/office/powerpoint/2010/main" Requires="p14">
      <p:transition spd="slow" p14:dur="2000" advTm="43000">
        <p14:prism isContent="1"/>
      </p:transition>
    </mc:Choice>
    <mc:Fallback>
      <p:transition spd="slow" advTm="4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fltVal val="0"/>
                                          </p:val>
                                        </p:tav>
                                        <p:tav tm="100000">
                                          <p:val>
                                            <p:strVal val="#ppt_w"/>
                                          </p:val>
                                        </p:tav>
                                      </p:tavLst>
                                    </p:anim>
                                    <p:anim calcmode="lin" valueType="num">
                                      <p:cBhvr>
                                        <p:cTn id="8" dur="2000" fill="hold"/>
                                        <p:tgtEl>
                                          <p:spTgt spid="5"/>
                                        </p:tgtEl>
                                        <p:attrNameLst>
                                          <p:attrName>ppt_h</p:attrName>
                                        </p:attrNameLst>
                                      </p:cBhvr>
                                      <p:tavLst>
                                        <p:tav tm="0">
                                          <p:val>
                                            <p:strVal val="#ppt_h"/>
                                          </p:val>
                                        </p:tav>
                                        <p:tav tm="100000">
                                          <p:val>
                                            <p:strVal val="#ppt_h"/>
                                          </p:val>
                                        </p:tav>
                                      </p:tavLst>
                                    </p:anim>
                                  </p:childTnLst>
                                </p:cTn>
                              </p:par>
                            </p:childTnLst>
                          </p:cTn>
                        </p:par>
                        <p:par>
                          <p:cTn id="9" fill="hold" nodeType="afterGroup">
                            <p:stCondLst>
                              <p:cond delay="2000"/>
                            </p:stCondLst>
                            <p:childTnLst>
                              <p:par>
                                <p:cTn id="10" presetID="40" presetClass="entr" presetSubtype="0" fill="hold" grpId="0" nodeType="afterEffect">
                                  <p:stCondLst>
                                    <p:cond delay="0"/>
                                  </p:stCondLst>
                                  <p:iterate type="lt">
                                    <p:tmPct val="10000"/>
                                  </p:iterate>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1"/>
                                          </p:val>
                                        </p:tav>
                                        <p:tav tm="100000">
                                          <p:val>
                                            <p:strVal val="#ppt_x"/>
                                          </p:val>
                                        </p:tav>
                                      </p:tavLst>
                                    </p:anim>
                                    <p:anim calcmode="lin" valueType="num">
                                      <p:cBhvr>
                                        <p:cTn id="14" dur="1000" fill="hold"/>
                                        <p:tgtEl>
                                          <p:spTgt spid="3"/>
                                        </p:tgtEl>
                                        <p:attrNameLst>
                                          <p:attrName>ppt_y</p:attrName>
                                        </p:attrNameLst>
                                      </p:cBhvr>
                                      <p:tavLst>
                                        <p:tav tm="0">
                                          <p:val>
                                            <p:strVal val="#ppt_y"/>
                                          </p:val>
                                        </p:tav>
                                        <p:tav tm="100000">
                                          <p:val>
                                            <p:strVal val="#ppt_y"/>
                                          </p:val>
                                        </p:tav>
                                      </p:tavLst>
                                    </p:anim>
                                  </p:childTnLst>
                                </p:cTn>
                              </p:par>
                            </p:childTnLst>
                          </p:cTn>
                        </p:par>
                        <p:par>
                          <p:cTn id="15" fill="hold" nodeType="afterGroup">
                            <p:stCondLst>
                              <p:cond delay="18700"/>
                            </p:stCondLst>
                            <p:childTnLst>
                              <p:par>
                                <p:cTn id="16" presetID="40" presetClass="entr" presetSubtype="0" fill="hold" grpId="0" nodeType="afterEffect">
                                  <p:stCondLst>
                                    <p:cond delay="500"/>
                                  </p:stCondLst>
                                  <p:iterate type="lt">
                                    <p:tmPct val="10000"/>
                                  </p:iterate>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1"/>
                                          </p:val>
                                        </p:tav>
                                        <p:tav tm="100000">
                                          <p:val>
                                            <p:strVal val="#ppt_x"/>
                                          </p:val>
                                        </p:tav>
                                      </p:tavLst>
                                    </p:anim>
                                    <p:anim calcmode="lin" valueType="num">
                                      <p:cBhvr>
                                        <p:cTn id="2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e14.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133975"/>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8 Flecha curvada hacia la derecha"/>
          <p:cNvSpPr/>
          <p:nvPr/>
        </p:nvSpPr>
        <p:spPr>
          <a:xfrm>
            <a:off x="4572003" y="1145992"/>
            <a:ext cx="1857375" cy="2851516"/>
          </a:xfrm>
          <a:prstGeom prst="curvedRightArrow">
            <a:avLst>
              <a:gd name="adj1" fmla="val 49288"/>
              <a:gd name="adj2" fmla="val 28358"/>
              <a:gd name="adj3" fmla="val 0"/>
            </a:avLst>
          </a:prstGeom>
          <a:gradFill flip="none" rotWithShape="1">
            <a:gsLst>
              <a:gs pos="50000">
                <a:srgbClr val="5E9EFF">
                  <a:alpha val="0"/>
                </a:srgbClr>
              </a:gs>
              <a:gs pos="39999">
                <a:srgbClr val="85C2FF"/>
              </a:gs>
              <a:gs pos="70000">
                <a:srgbClr val="C4D6EB"/>
              </a:gs>
              <a:gs pos="100000">
                <a:srgbClr val="FFEBFA"/>
              </a:gs>
            </a:gsLst>
            <a:path path="shape">
              <a:fillToRect l="50000" t="50000" r="50000" b="50000"/>
            </a:path>
            <a:tileRect/>
          </a:gra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endParaRPr lang="es-ES">
              <a:latin typeface="Calibri" pitchFamily="34" charset="0"/>
            </a:endParaRPr>
          </a:p>
        </p:txBody>
      </p:sp>
      <p:sp>
        <p:nvSpPr>
          <p:cNvPr id="10" name="9 Flecha curvada hacia la derecha"/>
          <p:cNvSpPr/>
          <p:nvPr/>
        </p:nvSpPr>
        <p:spPr>
          <a:xfrm flipH="1">
            <a:off x="2786063" y="1210799"/>
            <a:ext cx="1785937" cy="2786710"/>
          </a:xfrm>
          <a:prstGeom prst="curvedRightArrow">
            <a:avLst>
              <a:gd name="adj1" fmla="val 49288"/>
              <a:gd name="adj2" fmla="val 28358"/>
              <a:gd name="adj3" fmla="val 0"/>
            </a:avLst>
          </a:prstGeom>
          <a:gradFill flip="none" rotWithShape="1">
            <a:gsLst>
              <a:gs pos="49000">
                <a:srgbClr val="5E9EFF">
                  <a:alpha val="0"/>
                </a:srgbClr>
              </a:gs>
              <a:gs pos="39999">
                <a:srgbClr val="85C2FF"/>
              </a:gs>
              <a:gs pos="70000">
                <a:srgbClr val="C4D6EB"/>
              </a:gs>
              <a:gs pos="100000">
                <a:srgbClr val="FFEBFA"/>
              </a:gs>
            </a:gsLst>
            <a:path path="shape">
              <a:fillToRect l="50000" t="50000" r="50000" b="50000"/>
            </a:path>
            <a:tileRect/>
          </a:gra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endParaRPr lang="es-ES">
              <a:latin typeface="Calibri" pitchFamily="34" charset="0"/>
            </a:endParaRPr>
          </a:p>
        </p:txBody>
      </p:sp>
      <p:sp>
        <p:nvSpPr>
          <p:cNvPr id="11" name="10 Flecha curvada hacia la derecha"/>
          <p:cNvSpPr/>
          <p:nvPr/>
        </p:nvSpPr>
        <p:spPr>
          <a:xfrm flipH="1">
            <a:off x="2214564" y="1210799"/>
            <a:ext cx="1785937" cy="2786710"/>
          </a:xfrm>
          <a:prstGeom prst="curvedRightArrow">
            <a:avLst>
              <a:gd name="adj1" fmla="val 49288"/>
              <a:gd name="adj2" fmla="val 28358"/>
              <a:gd name="adj3" fmla="val 0"/>
            </a:avLst>
          </a:prstGeom>
          <a:gradFill flip="none" rotWithShape="1">
            <a:gsLst>
              <a:gs pos="50000">
                <a:srgbClr val="5E9EFF">
                  <a:alpha val="0"/>
                </a:srgbClr>
              </a:gs>
              <a:gs pos="39999">
                <a:srgbClr val="85C2FF"/>
              </a:gs>
              <a:gs pos="70000">
                <a:srgbClr val="C4D6EB"/>
              </a:gs>
              <a:gs pos="100000">
                <a:srgbClr val="FFEBFA"/>
              </a:gs>
            </a:gsLst>
            <a:path path="shape">
              <a:fillToRect l="50000" t="50000" r="50000" b="50000"/>
            </a:path>
            <a:tileRect/>
          </a:gra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endParaRPr lang="es-ES">
              <a:latin typeface="Calibri" pitchFamily="34" charset="0"/>
            </a:endParaRPr>
          </a:p>
        </p:txBody>
      </p:sp>
      <p:sp>
        <p:nvSpPr>
          <p:cNvPr id="12" name="11 Flecha curvada hacia la derecha"/>
          <p:cNvSpPr/>
          <p:nvPr/>
        </p:nvSpPr>
        <p:spPr>
          <a:xfrm>
            <a:off x="5143503" y="1145992"/>
            <a:ext cx="1857375" cy="2851516"/>
          </a:xfrm>
          <a:prstGeom prst="curvedRightArrow">
            <a:avLst>
              <a:gd name="adj1" fmla="val 49288"/>
              <a:gd name="adj2" fmla="val 28358"/>
              <a:gd name="adj3" fmla="val 0"/>
            </a:avLst>
          </a:prstGeom>
          <a:gradFill flip="none" rotWithShape="1">
            <a:gsLst>
              <a:gs pos="50000">
                <a:srgbClr val="5E9EFF">
                  <a:alpha val="0"/>
                </a:srgbClr>
              </a:gs>
              <a:gs pos="39999">
                <a:srgbClr val="85C2FF"/>
              </a:gs>
              <a:gs pos="70000">
                <a:srgbClr val="C4D6EB"/>
              </a:gs>
              <a:gs pos="100000">
                <a:srgbClr val="FFEBFA"/>
              </a:gs>
            </a:gsLst>
            <a:path path="shape">
              <a:fillToRect l="50000" t="50000" r="50000" b="50000"/>
            </a:path>
            <a:tileRect/>
          </a:gra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endParaRPr lang="es-ES">
              <a:latin typeface="Calibri" pitchFamily="34" charset="0"/>
            </a:endParaRPr>
          </a:p>
        </p:txBody>
      </p:sp>
      <p:sp>
        <p:nvSpPr>
          <p:cNvPr id="13" name="12 Flecha curvada hacia la derecha"/>
          <p:cNvSpPr/>
          <p:nvPr/>
        </p:nvSpPr>
        <p:spPr>
          <a:xfrm flipH="1">
            <a:off x="1500188" y="1210799"/>
            <a:ext cx="1785937" cy="2851517"/>
          </a:xfrm>
          <a:prstGeom prst="curvedRightArrow">
            <a:avLst>
              <a:gd name="adj1" fmla="val 49288"/>
              <a:gd name="adj2" fmla="val 28358"/>
              <a:gd name="adj3" fmla="val 0"/>
            </a:avLst>
          </a:prstGeom>
          <a:gradFill flip="none" rotWithShape="1">
            <a:gsLst>
              <a:gs pos="50000">
                <a:srgbClr val="5E9EFF">
                  <a:alpha val="0"/>
                </a:srgbClr>
              </a:gs>
              <a:gs pos="39999">
                <a:srgbClr val="85C2FF"/>
              </a:gs>
              <a:gs pos="70000">
                <a:srgbClr val="C4D6EB"/>
              </a:gs>
              <a:gs pos="100000">
                <a:srgbClr val="FFEBFA"/>
              </a:gs>
            </a:gsLst>
            <a:path path="shape">
              <a:fillToRect l="50000" t="50000" r="50000" b="50000"/>
            </a:path>
            <a:tileRect/>
          </a:gra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endParaRPr lang="es-ES">
              <a:latin typeface="Calibri" pitchFamily="34" charset="0"/>
            </a:endParaRPr>
          </a:p>
        </p:txBody>
      </p:sp>
      <p:sp>
        <p:nvSpPr>
          <p:cNvPr id="14" name="13 Flecha curvada hacia la derecha"/>
          <p:cNvSpPr/>
          <p:nvPr/>
        </p:nvSpPr>
        <p:spPr>
          <a:xfrm>
            <a:off x="5786441" y="1145992"/>
            <a:ext cx="1857375" cy="2851517"/>
          </a:xfrm>
          <a:prstGeom prst="curvedRightArrow">
            <a:avLst>
              <a:gd name="adj1" fmla="val 49288"/>
              <a:gd name="adj2" fmla="val 28358"/>
              <a:gd name="adj3" fmla="val 0"/>
            </a:avLst>
          </a:prstGeom>
          <a:gradFill flip="none" rotWithShape="1">
            <a:gsLst>
              <a:gs pos="50000">
                <a:srgbClr val="5E9EFF">
                  <a:alpha val="0"/>
                </a:srgbClr>
              </a:gs>
              <a:gs pos="39999">
                <a:srgbClr val="85C2FF"/>
              </a:gs>
              <a:gs pos="70000">
                <a:srgbClr val="C4D6EB"/>
              </a:gs>
              <a:gs pos="100000">
                <a:srgbClr val="FFEBFA"/>
              </a:gs>
            </a:gsLst>
            <a:path path="shape">
              <a:fillToRect l="50000" t="50000" r="50000" b="50000"/>
            </a:path>
            <a:tileRect/>
          </a:gra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endParaRPr lang="es-ES">
              <a:latin typeface="Calibri" pitchFamily="34" charset="0"/>
            </a:endParaRPr>
          </a:p>
        </p:txBody>
      </p:sp>
      <p:sp>
        <p:nvSpPr>
          <p:cNvPr id="15" name="14 Flecha curvada hacia la derecha"/>
          <p:cNvSpPr/>
          <p:nvPr/>
        </p:nvSpPr>
        <p:spPr>
          <a:xfrm flipH="1">
            <a:off x="785813" y="1210799"/>
            <a:ext cx="1785937" cy="2851517"/>
          </a:xfrm>
          <a:prstGeom prst="curvedRightArrow">
            <a:avLst>
              <a:gd name="adj1" fmla="val 49288"/>
              <a:gd name="adj2" fmla="val 28358"/>
              <a:gd name="adj3" fmla="val 0"/>
            </a:avLst>
          </a:prstGeom>
          <a:gradFill flip="none" rotWithShape="1">
            <a:gsLst>
              <a:gs pos="50000">
                <a:srgbClr val="5E9EFF">
                  <a:alpha val="0"/>
                </a:srgbClr>
              </a:gs>
              <a:gs pos="39999">
                <a:srgbClr val="85C2FF"/>
              </a:gs>
              <a:gs pos="70000">
                <a:srgbClr val="C4D6EB"/>
              </a:gs>
              <a:gs pos="100000">
                <a:srgbClr val="FFEBFA"/>
              </a:gs>
            </a:gsLst>
            <a:path path="shape">
              <a:fillToRect l="50000" t="50000" r="50000" b="50000"/>
            </a:path>
            <a:tileRect/>
          </a:gra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endParaRPr lang="es-ES">
              <a:latin typeface="Calibri" pitchFamily="34" charset="0"/>
            </a:endParaRPr>
          </a:p>
        </p:txBody>
      </p:sp>
      <p:sp>
        <p:nvSpPr>
          <p:cNvPr id="16" name="15 Flecha curvada hacia la derecha"/>
          <p:cNvSpPr/>
          <p:nvPr/>
        </p:nvSpPr>
        <p:spPr>
          <a:xfrm>
            <a:off x="6572253" y="1145992"/>
            <a:ext cx="1857375" cy="2851517"/>
          </a:xfrm>
          <a:prstGeom prst="curvedRightArrow">
            <a:avLst>
              <a:gd name="adj1" fmla="val 49288"/>
              <a:gd name="adj2" fmla="val 28358"/>
              <a:gd name="adj3" fmla="val 0"/>
            </a:avLst>
          </a:prstGeom>
          <a:gradFill flip="none" rotWithShape="1">
            <a:gsLst>
              <a:gs pos="50000">
                <a:srgbClr val="5E9EFF">
                  <a:alpha val="0"/>
                </a:srgbClr>
              </a:gs>
              <a:gs pos="39999">
                <a:srgbClr val="85C2FF"/>
              </a:gs>
              <a:gs pos="70000">
                <a:srgbClr val="C4D6EB"/>
              </a:gs>
              <a:gs pos="100000">
                <a:srgbClr val="FFEBFA"/>
              </a:gs>
            </a:gsLst>
            <a:path path="shape">
              <a:fillToRect l="50000" t="50000" r="50000" b="50000"/>
            </a:path>
            <a:tileRect/>
          </a:gra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endParaRPr lang="es-ES">
              <a:latin typeface="Calibri" pitchFamily="34" charset="0"/>
            </a:endParaRPr>
          </a:p>
        </p:txBody>
      </p:sp>
      <p:sp>
        <p:nvSpPr>
          <p:cNvPr id="17" name="16 Flecha curvada hacia la derecha"/>
          <p:cNvSpPr/>
          <p:nvPr/>
        </p:nvSpPr>
        <p:spPr>
          <a:xfrm flipH="1">
            <a:off x="0" y="1210799"/>
            <a:ext cx="1785938" cy="2851517"/>
          </a:xfrm>
          <a:prstGeom prst="curvedRightArrow">
            <a:avLst>
              <a:gd name="adj1" fmla="val 49288"/>
              <a:gd name="adj2" fmla="val 28358"/>
              <a:gd name="adj3" fmla="val 0"/>
            </a:avLst>
          </a:prstGeom>
          <a:gradFill flip="none" rotWithShape="1">
            <a:gsLst>
              <a:gs pos="50000">
                <a:srgbClr val="5E9EFF">
                  <a:alpha val="0"/>
                </a:srgbClr>
              </a:gs>
              <a:gs pos="39999">
                <a:srgbClr val="85C2FF"/>
              </a:gs>
              <a:gs pos="70000">
                <a:srgbClr val="C4D6EB"/>
              </a:gs>
              <a:gs pos="100000">
                <a:srgbClr val="FFEBFA"/>
              </a:gs>
            </a:gsLst>
            <a:path path="shape">
              <a:fillToRect l="50000" t="50000" r="50000" b="50000"/>
            </a:path>
            <a:tileRect/>
          </a:gra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endParaRPr lang="es-ES">
              <a:latin typeface="Calibri" pitchFamily="34" charset="0"/>
            </a:endParaRPr>
          </a:p>
        </p:txBody>
      </p:sp>
      <p:sp>
        <p:nvSpPr>
          <p:cNvPr id="18" name="17 Flecha curvada hacia la derecha"/>
          <p:cNvSpPr/>
          <p:nvPr/>
        </p:nvSpPr>
        <p:spPr>
          <a:xfrm>
            <a:off x="7286628" y="1145992"/>
            <a:ext cx="1857375" cy="2851517"/>
          </a:xfrm>
          <a:prstGeom prst="curvedRightArrow">
            <a:avLst>
              <a:gd name="adj1" fmla="val 49288"/>
              <a:gd name="adj2" fmla="val 28358"/>
              <a:gd name="adj3" fmla="val 0"/>
            </a:avLst>
          </a:prstGeom>
          <a:gradFill flip="none" rotWithShape="1">
            <a:gsLst>
              <a:gs pos="50000">
                <a:srgbClr val="5E9EFF">
                  <a:alpha val="0"/>
                </a:srgbClr>
              </a:gs>
              <a:gs pos="39999">
                <a:srgbClr val="85C2FF"/>
              </a:gs>
              <a:gs pos="70000">
                <a:srgbClr val="C4D6EB"/>
              </a:gs>
              <a:gs pos="100000">
                <a:srgbClr val="FFEBFA"/>
              </a:gs>
            </a:gsLst>
            <a:path path="shape">
              <a:fillToRect l="50000" t="50000" r="50000" b="50000"/>
            </a:path>
            <a:tileRect/>
          </a:gra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endParaRPr lang="es-ES">
              <a:latin typeface="Calibri" pitchFamily="34" charset="0"/>
            </a:endParaRPr>
          </a:p>
        </p:txBody>
      </p:sp>
      <p:sp>
        <p:nvSpPr>
          <p:cNvPr id="19" name="18 CuadroTexto"/>
          <p:cNvSpPr txBox="1"/>
          <p:nvPr/>
        </p:nvSpPr>
        <p:spPr>
          <a:xfrm>
            <a:off x="323850" y="4087018"/>
            <a:ext cx="8640763" cy="922337"/>
          </a:xfrm>
          <a:prstGeom prst="rect">
            <a:avLst/>
          </a:prstGeom>
          <a:noFill/>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s-ES" b="1" dirty="0">
                <a:effectLst>
                  <a:glow rad="101600">
                    <a:schemeClr val="accent2">
                      <a:satMod val="175000"/>
                      <a:alpha val="40000"/>
                    </a:schemeClr>
                  </a:glow>
                  <a:outerShdw blurRad="38100" dist="38100" dir="2700000" algn="tl">
                    <a:srgbClr val="1F497D"/>
                  </a:outerShdw>
                </a:effectLst>
              </a:rPr>
              <a:t>Hoy decidimos venir al Parque Juan Carlos I y, antes de entrar a el; frente a la puerta de entrada principal y en la misma  “Avenida de la Capital de España”,</a:t>
            </a:r>
          </a:p>
          <a:p>
            <a:pPr eaLnBrk="1" hangingPunct="1"/>
            <a:r>
              <a:rPr lang="es-ES" b="1" dirty="0">
                <a:effectLst>
                  <a:glow rad="101600">
                    <a:schemeClr val="accent2">
                      <a:satMod val="175000"/>
                      <a:alpha val="40000"/>
                    </a:schemeClr>
                  </a:glow>
                  <a:outerShdw blurRad="38100" dist="38100" dir="2700000" algn="tl">
                    <a:srgbClr val="1F497D"/>
                  </a:outerShdw>
                </a:effectLst>
              </a:rPr>
              <a:t>se encuentra situada esta rotonda que contiene en el centro…..</a:t>
            </a:r>
          </a:p>
        </p:txBody>
      </p:sp>
    </p:spTree>
  </p:cSld>
  <p:clrMapOvr>
    <a:masterClrMapping/>
  </p:clrMapOvr>
  <mc:AlternateContent xmlns:mc="http://schemas.openxmlformats.org/markup-compatibility/2006">
    <mc:Choice xmlns:p14="http://schemas.microsoft.com/office/powerpoint/2010/main" Requires="p14">
      <p:transition spd="slow" p14:dur="2000" advTm="29000">
        <p14:prism isContent="1"/>
        <p:sndAc>
          <p:stSnd loop="1">
            <p:snd r:embed="rId2" name="Variadas.wav"/>
          </p:stSnd>
        </p:sndAc>
      </p:transition>
    </mc:Choice>
    <mc:Fallback>
      <p:transition spd="slow" advTm="29000">
        <p:fade/>
        <p:sndAc>
          <p:stSnd loop="1">
            <p:snd r:embed="rId2" name="Variadas.wav"/>
          </p:stSnd>
        </p:sndAc>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ntr" presetSubtype="16"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plus(in)">
                                      <p:cBhvr>
                                        <p:cTn id="7" dur="3000"/>
                                        <p:tgtEl>
                                          <p:spTgt spid="10"/>
                                        </p:tgtEl>
                                      </p:cBhvr>
                                    </p:animEffect>
                                  </p:childTnLst>
                                </p:cTn>
                              </p:par>
                              <p:par>
                                <p:cTn id="8" presetID="13" presetClass="entr" presetSubtype="16"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plus(in)">
                                      <p:cBhvr>
                                        <p:cTn id="10" dur="3000"/>
                                        <p:tgtEl>
                                          <p:spTgt spid="11"/>
                                        </p:tgtEl>
                                      </p:cBhvr>
                                    </p:animEffect>
                                  </p:childTnLst>
                                </p:cTn>
                              </p:par>
                              <p:par>
                                <p:cTn id="11" presetID="13" presetClass="entr" presetSubtype="16" fill="hold" nodeType="with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plus(in)">
                                      <p:cBhvr>
                                        <p:cTn id="13" dur="3000"/>
                                        <p:tgtEl>
                                          <p:spTgt spid="13"/>
                                        </p:tgtEl>
                                      </p:cBhvr>
                                    </p:animEffect>
                                  </p:childTnLst>
                                </p:cTn>
                              </p:par>
                              <p:par>
                                <p:cTn id="14" presetID="13" presetClass="entr" presetSubtype="16" fill="hold" nodeType="withEffect">
                                  <p:stCondLst>
                                    <p:cond delay="0"/>
                                  </p:stCondLst>
                                  <p:childTnLst>
                                    <p:set>
                                      <p:cBhvr>
                                        <p:cTn id="15" dur="1" fill="hold">
                                          <p:stCondLst>
                                            <p:cond delay="0"/>
                                          </p:stCondLst>
                                        </p:cTn>
                                        <p:tgtEl>
                                          <p:spTgt spid="15"/>
                                        </p:tgtEl>
                                        <p:attrNameLst>
                                          <p:attrName>style.visibility</p:attrName>
                                        </p:attrNameLst>
                                      </p:cBhvr>
                                      <p:to>
                                        <p:strVal val="visible"/>
                                      </p:to>
                                    </p:set>
                                    <p:animEffect transition="in" filter="plus(in)">
                                      <p:cBhvr>
                                        <p:cTn id="16" dur="3000"/>
                                        <p:tgtEl>
                                          <p:spTgt spid="15"/>
                                        </p:tgtEl>
                                      </p:cBhvr>
                                    </p:animEffect>
                                  </p:childTnLst>
                                </p:cTn>
                              </p:par>
                              <p:par>
                                <p:cTn id="17" presetID="13" presetClass="entr" presetSubtype="16" fill="hold" nodeType="with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plus(in)">
                                      <p:cBhvr>
                                        <p:cTn id="19" dur="3000"/>
                                        <p:tgtEl>
                                          <p:spTgt spid="17"/>
                                        </p:tgtEl>
                                      </p:cBhvr>
                                    </p:animEffect>
                                  </p:childTnLst>
                                </p:cTn>
                              </p:par>
                              <p:par>
                                <p:cTn id="20" presetID="13" presetClass="entr" presetSubtype="16"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3000"/>
                                        <p:tgtEl>
                                          <p:spTgt spid="9"/>
                                        </p:tgtEl>
                                      </p:cBhvr>
                                    </p:animEffect>
                                  </p:childTnLst>
                                </p:cTn>
                              </p:par>
                              <p:par>
                                <p:cTn id="23" presetID="13" presetClass="entr" presetSubtype="16"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plus(in)">
                                      <p:cBhvr>
                                        <p:cTn id="25" dur="3000"/>
                                        <p:tgtEl>
                                          <p:spTgt spid="12"/>
                                        </p:tgtEl>
                                      </p:cBhvr>
                                    </p:animEffect>
                                  </p:childTnLst>
                                </p:cTn>
                              </p:par>
                              <p:par>
                                <p:cTn id="26" presetID="13" presetClass="entr" presetSubtype="16" fill="hold" nodeType="with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plus(in)">
                                      <p:cBhvr>
                                        <p:cTn id="28" dur="3000"/>
                                        <p:tgtEl>
                                          <p:spTgt spid="14"/>
                                        </p:tgtEl>
                                      </p:cBhvr>
                                    </p:animEffect>
                                  </p:childTnLst>
                                </p:cTn>
                              </p:par>
                              <p:par>
                                <p:cTn id="29" presetID="13" presetClass="entr" presetSubtype="16" fill="hold" nodeType="with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plus(in)">
                                      <p:cBhvr>
                                        <p:cTn id="31" dur="3000"/>
                                        <p:tgtEl>
                                          <p:spTgt spid="16"/>
                                        </p:tgtEl>
                                      </p:cBhvr>
                                    </p:animEffect>
                                  </p:childTnLst>
                                </p:cTn>
                              </p:par>
                              <p:par>
                                <p:cTn id="32" presetID="13" presetClass="entr" presetSubtype="16" fill="hold" nodeType="withEffect">
                                  <p:stCondLst>
                                    <p:cond delay="0"/>
                                  </p:stCondLst>
                                  <p:childTnLst>
                                    <p:set>
                                      <p:cBhvr>
                                        <p:cTn id="33" dur="1" fill="hold">
                                          <p:stCondLst>
                                            <p:cond delay="0"/>
                                          </p:stCondLst>
                                        </p:cTn>
                                        <p:tgtEl>
                                          <p:spTgt spid="18"/>
                                        </p:tgtEl>
                                        <p:attrNameLst>
                                          <p:attrName>style.visibility</p:attrName>
                                        </p:attrNameLst>
                                      </p:cBhvr>
                                      <p:to>
                                        <p:strVal val="visible"/>
                                      </p:to>
                                    </p:set>
                                    <p:animEffect transition="in" filter="plus(in)">
                                      <p:cBhvr>
                                        <p:cTn id="34" dur="3000"/>
                                        <p:tgtEl>
                                          <p:spTgt spid="18"/>
                                        </p:tgtEl>
                                      </p:cBhvr>
                                    </p:animEffect>
                                  </p:childTnLst>
                                </p:cTn>
                              </p:par>
                              <p:par>
                                <p:cTn id="35" presetID="8" presetClass="emph" presetSubtype="0" fill="hold" nodeType="withEffect">
                                  <p:stCondLst>
                                    <p:cond delay="0"/>
                                  </p:stCondLst>
                                  <p:childTnLst>
                                    <p:animRot by="21600000">
                                      <p:cBhvr>
                                        <p:cTn id="36" dur="3000" fill="hold"/>
                                        <p:tgtEl>
                                          <p:spTgt spid="10"/>
                                        </p:tgtEl>
                                        <p:attrNameLst>
                                          <p:attrName>r</p:attrName>
                                        </p:attrNameLst>
                                      </p:cBhvr>
                                    </p:animRot>
                                  </p:childTnLst>
                                </p:cTn>
                              </p:par>
                              <p:par>
                                <p:cTn id="37" presetID="8" presetClass="emph" presetSubtype="0" fill="hold" nodeType="withEffect">
                                  <p:stCondLst>
                                    <p:cond delay="0"/>
                                  </p:stCondLst>
                                  <p:childTnLst>
                                    <p:animRot by="21600000">
                                      <p:cBhvr>
                                        <p:cTn id="38" dur="3000" fill="hold"/>
                                        <p:tgtEl>
                                          <p:spTgt spid="11"/>
                                        </p:tgtEl>
                                        <p:attrNameLst>
                                          <p:attrName>r</p:attrName>
                                        </p:attrNameLst>
                                      </p:cBhvr>
                                    </p:animRot>
                                  </p:childTnLst>
                                </p:cTn>
                              </p:par>
                              <p:par>
                                <p:cTn id="39" presetID="8" presetClass="emph" presetSubtype="0" fill="hold" nodeType="withEffect">
                                  <p:stCondLst>
                                    <p:cond delay="0"/>
                                  </p:stCondLst>
                                  <p:childTnLst>
                                    <p:animRot by="21600000">
                                      <p:cBhvr>
                                        <p:cTn id="40" dur="3000" fill="hold"/>
                                        <p:tgtEl>
                                          <p:spTgt spid="13"/>
                                        </p:tgtEl>
                                        <p:attrNameLst>
                                          <p:attrName>r</p:attrName>
                                        </p:attrNameLst>
                                      </p:cBhvr>
                                    </p:animRot>
                                  </p:childTnLst>
                                </p:cTn>
                              </p:par>
                              <p:par>
                                <p:cTn id="41" presetID="8" presetClass="emph" presetSubtype="0" fill="hold" nodeType="withEffect">
                                  <p:stCondLst>
                                    <p:cond delay="0"/>
                                  </p:stCondLst>
                                  <p:childTnLst>
                                    <p:animRot by="21600000">
                                      <p:cBhvr>
                                        <p:cTn id="42" dur="3000" fill="hold"/>
                                        <p:tgtEl>
                                          <p:spTgt spid="15"/>
                                        </p:tgtEl>
                                        <p:attrNameLst>
                                          <p:attrName>r</p:attrName>
                                        </p:attrNameLst>
                                      </p:cBhvr>
                                    </p:animRot>
                                  </p:childTnLst>
                                </p:cTn>
                              </p:par>
                              <p:par>
                                <p:cTn id="43" presetID="8" presetClass="emph" presetSubtype="0" fill="hold" nodeType="withEffect">
                                  <p:stCondLst>
                                    <p:cond delay="0"/>
                                  </p:stCondLst>
                                  <p:childTnLst>
                                    <p:animRot by="21600000">
                                      <p:cBhvr>
                                        <p:cTn id="44" dur="3000" fill="hold"/>
                                        <p:tgtEl>
                                          <p:spTgt spid="17"/>
                                        </p:tgtEl>
                                        <p:attrNameLst>
                                          <p:attrName>r</p:attrName>
                                        </p:attrNameLst>
                                      </p:cBhvr>
                                    </p:animRot>
                                  </p:childTnLst>
                                </p:cTn>
                              </p:par>
                              <p:par>
                                <p:cTn id="45" presetID="8" presetClass="emph" presetSubtype="0" fill="hold" nodeType="withEffect">
                                  <p:stCondLst>
                                    <p:cond delay="0"/>
                                  </p:stCondLst>
                                  <p:childTnLst>
                                    <p:animRot by="-21600000">
                                      <p:cBhvr>
                                        <p:cTn id="46" dur="3000" fill="hold"/>
                                        <p:tgtEl>
                                          <p:spTgt spid="9"/>
                                        </p:tgtEl>
                                        <p:attrNameLst>
                                          <p:attrName>r</p:attrName>
                                        </p:attrNameLst>
                                      </p:cBhvr>
                                    </p:animRot>
                                  </p:childTnLst>
                                </p:cTn>
                              </p:par>
                              <p:par>
                                <p:cTn id="47" presetID="8" presetClass="emph" presetSubtype="0" fill="hold" nodeType="withEffect">
                                  <p:stCondLst>
                                    <p:cond delay="0"/>
                                  </p:stCondLst>
                                  <p:childTnLst>
                                    <p:animRot by="-21600000">
                                      <p:cBhvr>
                                        <p:cTn id="48" dur="3000" fill="hold"/>
                                        <p:tgtEl>
                                          <p:spTgt spid="12"/>
                                        </p:tgtEl>
                                        <p:attrNameLst>
                                          <p:attrName>r</p:attrName>
                                        </p:attrNameLst>
                                      </p:cBhvr>
                                    </p:animRot>
                                  </p:childTnLst>
                                </p:cTn>
                              </p:par>
                              <p:par>
                                <p:cTn id="49" presetID="8" presetClass="emph" presetSubtype="0" fill="hold" nodeType="withEffect">
                                  <p:stCondLst>
                                    <p:cond delay="0"/>
                                  </p:stCondLst>
                                  <p:childTnLst>
                                    <p:animRot by="-21600000">
                                      <p:cBhvr>
                                        <p:cTn id="50" dur="3000" fill="hold"/>
                                        <p:tgtEl>
                                          <p:spTgt spid="14"/>
                                        </p:tgtEl>
                                        <p:attrNameLst>
                                          <p:attrName>r</p:attrName>
                                        </p:attrNameLst>
                                      </p:cBhvr>
                                    </p:animRot>
                                  </p:childTnLst>
                                </p:cTn>
                              </p:par>
                              <p:par>
                                <p:cTn id="51" presetID="8" presetClass="emph" presetSubtype="0" fill="hold" nodeType="withEffect">
                                  <p:stCondLst>
                                    <p:cond delay="0"/>
                                  </p:stCondLst>
                                  <p:childTnLst>
                                    <p:animRot by="-21600000">
                                      <p:cBhvr>
                                        <p:cTn id="52" dur="3000" fill="hold"/>
                                        <p:tgtEl>
                                          <p:spTgt spid="16"/>
                                        </p:tgtEl>
                                        <p:attrNameLst>
                                          <p:attrName>r</p:attrName>
                                        </p:attrNameLst>
                                      </p:cBhvr>
                                    </p:animRot>
                                  </p:childTnLst>
                                </p:cTn>
                              </p:par>
                              <p:par>
                                <p:cTn id="53" presetID="8" presetClass="emph" presetSubtype="0" fill="hold" nodeType="withEffect">
                                  <p:stCondLst>
                                    <p:cond delay="0"/>
                                  </p:stCondLst>
                                  <p:childTnLst>
                                    <p:animRot by="-21600000">
                                      <p:cBhvr>
                                        <p:cTn id="54" dur="3000" fill="hold"/>
                                        <p:tgtEl>
                                          <p:spTgt spid="18"/>
                                        </p:tgtEl>
                                        <p:attrNameLst>
                                          <p:attrName>r</p:attrName>
                                        </p:attrNameLst>
                                      </p:cBhvr>
                                    </p:animRot>
                                  </p:childTnLst>
                                </p:cTn>
                              </p:par>
                              <p:par>
                                <p:cTn id="55" presetID="2" presetClass="entr" presetSubtype="2" fill="hold" nodeType="withEffect">
                                  <p:stCondLst>
                                    <p:cond delay="0"/>
                                  </p:stCondLst>
                                  <p:childTnLst>
                                    <p:set>
                                      <p:cBhvr>
                                        <p:cTn id="56" dur="1" fill="hold">
                                          <p:stCondLst>
                                            <p:cond delay="0"/>
                                          </p:stCondLst>
                                        </p:cTn>
                                        <p:tgtEl>
                                          <p:spTgt spid="10"/>
                                        </p:tgtEl>
                                        <p:attrNameLst>
                                          <p:attrName>style.visibility</p:attrName>
                                        </p:attrNameLst>
                                      </p:cBhvr>
                                      <p:to>
                                        <p:strVal val="visible"/>
                                      </p:to>
                                    </p:set>
                                    <p:anim calcmode="lin" valueType="num">
                                      <p:cBhvr additive="base">
                                        <p:cTn id="57" dur="3000" fill="hold"/>
                                        <p:tgtEl>
                                          <p:spTgt spid="10"/>
                                        </p:tgtEl>
                                        <p:attrNameLst>
                                          <p:attrName>ppt_x</p:attrName>
                                        </p:attrNameLst>
                                      </p:cBhvr>
                                      <p:tavLst>
                                        <p:tav tm="0">
                                          <p:val>
                                            <p:strVal val="1+#ppt_w/2"/>
                                          </p:val>
                                        </p:tav>
                                        <p:tav tm="100000">
                                          <p:val>
                                            <p:strVal val="#ppt_x"/>
                                          </p:val>
                                        </p:tav>
                                      </p:tavLst>
                                    </p:anim>
                                    <p:anim calcmode="lin" valueType="num">
                                      <p:cBhvr additive="base">
                                        <p:cTn id="58" dur="3000" fill="hold"/>
                                        <p:tgtEl>
                                          <p:spTgt spid="10"/>
                                        </p:tgtEl>
                                        <p:attrNameLst>
                                          <p:attrName>ppt_y</p:attrName>
                                        </p:attrNameLst>
                                      </p:cBhvr>
                                      <p:tavLst>
                                        <p:tav tm="0">
                                          <p:val>
                                            <p:strVal val="#ppt_y"/>
                                          </p:val>
                                        </p:tav>
                                        <p:tav tm="100000">
                                          <p:val>
                                            <p:strVal val="#ppt_y"/>
                                          </p:val>
                                        </p:tav>
                                      </p:tavLst>
                                    </p:anim>
                                  </p:childTnLst>
                                </p:cTn>
                              </p:par>
                              <p:par>
                                <p:cTn id="59" presetID="2" presetClass="entr" presetSubtype="2" fill="hold" nodeType="with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additive="base">
                                        <p:cTn id="61" dur="3000" fill="hold"/>
                                        <p:tgtEl>
                                          <p:spTgt spid="11"/>
                                        </p:tgtEl>
                                        <p:attrNameLst>
                                          <p:attrName>ppt_x</p:attrName>
                                        </p:attrNameLst>
                                      </p:cBhvr>
                                      <p:tavLst>
                                        <p:tav tm="0">
                                          <p:val>
                                            <p:strVal val="1+#ppt_w/2"/>
                                          </p:val>
                                        </p:tav>
                                        <p:tav tm="100000">
                                          <p:val>
                                            <p:strVal val="#ppt_x"/>
                                          </p:val>
                                        </p:tav>
                                      </p:tavLst>
                                    </p:anim>
                                    <p:anim calcmode="lin" valueType="num">
                                      <p:cBhvr additive="base">
                                        <p:cTn id="62" dur="3000" fill="hold"/>
                                        <p:tgtEl>
                                          <p:spTgt spid="11"/>
                                        </p:tgtEl>
                                        <p:attrNameLst>
                                          <p:attrName>ppt_y</p:attrName>
                                        </p:attrNameLst>
                                      </p:cBhvr>
                                      <p:tavLst>
                                        <p:tav tm="0">
                                          <p:val>
                                            <p:strVal val="#ppt_y"/>
                                          </p:val>
                                        </p:tav>
                                        <p:tav tm="100000">
                                          <p:val>
                                            <p:strVal val="#ppt_y"/>
                                          </p:val>
                                        </p:tav>
                                      </p:tavLst>
                                    </p:anim>
                                  </p:childTnLst>
                                </p:cTn>
                              </p:par>
                              <p:par>
                                <p:cTn id="63" presetID="2" presetClass="entr" presetSubtype="2" fill="hold" nodeType="withEffect">
                                  <p:stCondLst>
                                    <p:cond delay="0"/>
                                  </p:stCondLst>
                                  <p:childTnLst>
                                    <p:set>
                                      <p:cBhvr>
                                        <p:cTn id="64" dur="1" fill="hold">
                                          <p:stCondLst>
                                            <p:cond delay="0"/>
                                          </p:stCondLst>
                                        </p:cTn>
                                        <p:tgtEl>
                                          <p:spTgt spid="13"/>
                                        </p:tgtEl>
                                        <p:attrNameLst>
                                          <p:attrName>style.visibility</p:attrName>
                                        </p:attrNameLst>
                                      </p:cBhvr>
                                      <p:to>
                                        <p:strVal val="visible"/>
                                      </p:to>
                                    </p:set>
                                    <p:anim calcmode="lin" valueType="num">
                                      <p:cBhvr additive="base">
                                        <p:cTn id="65" dur="3000" fill="hold"/>
                                        <p:tgtEl>
                                          <p:spTgt spid="13"/>
                                        </p:tgtEl>
                                        <p:attrNameLst>
                                          <p:attrName>ppt_x</p:attrName>
                                        </p:attrNameLst>
                                      </p:cBhvr>
                                      <p:tavLst>
                                        <p:tav tm="0">
                                          <p:val>
                                            <p:strVal val="1+#ppt_w/2"/>
                                          </p:val>
                                        </p:tav>
                                        <p:tav tm="100000">
                                          <p:val>
                                            <p:strVal val="#ppt_x"/>
                                          </p:val>
                                        </p:tav>
                                      </p:tavLst>
                                    </p:anim>
                                    <p:anim calcmode="lin" valueType="num">
                                      <p:cBhvr additive="base">
                                        <p:cTn id="66" dur="3000" fill="hold"/>
                                        <p:tgtEl>
                                          <p:spTgt spid="13"/>
                                        </p:tgtEl>
                                        <p:attrNameLst>
                                          <p:attrName>ppt_y</p:attrName>
                                        </p:attrNameLst>
                                      </p:cBhvr>
                                      <p:tavLst>
                                        <p:tav tm="0">
                                          <p:val>
                                            <p:strVal val="#ppt_y"/>
                                          </p:val>
                                        </p:tav>
                                        <p:tav tm="100000">
                                          <p:val>
                                            <p:strVal val="#ppt_y"/>
                                          </p:val>
                                        </p:tav>
                                      </p:tavLst>
                                    </p:anim>
                                  </p:childTnLst>
                                </p:cTn>
                              </p:par>
                              <p:par>
                                <p:cTn id="67" presetID="2" presetClass="entr" presetSubtype="2" fill="hold" nodeType="withEffect">
                                  <p:stCondLst>
                                    <p:cond delay="0"/>
                                  </p:stCondLst>
                                  <p:childTnLst>
                                    <p:set>
                                      <p:cBhvr>
                                        <p:cTn id="68" dur="1" fill="hold">
                                          <p:stCondLst>
                                            <p:cond delay="0"/>
                                          </p:stCondLst>
                                        </p:cTn>
                                        <p:tgtEl>
                                          <p:spTgt spid="15"/>
                                        </p:tgtEl>
                                        <p:attrNameLst>
                                          <p:attrName>style.visibility</p:attrName>
                                        </p:attrNameLst>
                                      </p:cBhvr>
                                      <p:to>
                                        <p:strVal val="visible"/>
                                      </p:to>
                                    </p:set>
                                    <p:anim calcmode="lin" valueType="num">
                                      <p:cBhvr additive="base">
                                        <p:cTn id="69" dur="3000" fill="hold"/>
                                        <p:tgtEl>
                                          <p:spTgt spid="15"/>
                                        </p:tgtEl>
                                        <p:attrNameLst>
                                          <p:attrName>ppt_x</p:attrName>
                                        </p:attrNameLst>
                                      </p:cBhvr>
                                      <p:tavLst>
                                        <p:tav tm="0">
                                          <p:val>
                                            <p:strVal val="1+#ppt_w/2"/>
                                          </p:val>
                                        </p:tav>
                                        <p:tav tm="100000">
                                          <p:val>
                                            <p:strVal val="#ppt_x"/>
                                          </p:val>
                                        </p:tav>
                                      </p:tavLst>
                                    </p:anim>
                                    <p:anim calcmode="lin" valueType="num">
                                      <p:cBhvr additive="base">
                                        <p:cTn id="70" dur="3000" fill="hold"/>
                                        <p:tgtEl>
                                          <p:spTgt spid="15"/>
                                        </p:tgtEl>
                                        <p:attrNameLst>
                                          <p:attrName>ppt_y</p:attrName>
                                        </p:attrNameLst>
                                      </p:cBhvr>
                                      <p:tavLst>
                                        <p:tav tm="0">
                                          <p:val>
                                            <p:strVal val="#ppt_y"/>
                                          </p:val>
                                        </p:tav>
                                        <p:tav tm="100000">
                                          <p:val>
                                            <p:strVal val="#ppt_y"/>
                                          </p:val>
                                        </p:tav>
                                      </p:tavLst>
                                    </p:anim>
                                  </p:childTnLst>
                                </p:cTn>
                              </p:par>
                              <p:par>
                                <p:cTn id="71" presetID="2" presetClass="entr" presetSubtype="2" fill="hold" nodeType="withEffect">
                                  <p:stCondLst>
                                    <p:cond delay="0"/>
                                  </p:stCondLst>
                                  <p:childTnLst>
                                    <p:set>
                                      <p:cBhvr>
                                        <p:cTn id="72" dur="1" fill="hold">
                                          <p:stCondLst>
                                            <p:cond delay="0"/>
                                          </p:stCondLst>
                                        </p:cTn>
                                        <p:tgtEl>
                                          <p:spTgt spid="17"/>
                                        </p:tgtEl>
                                        <p:attrNameLst>
                                          <p:attrName>style.visibility</p:attrName>
                                        </p:attrNameLst>
                                      </p:cBhvr>
                                      <p:to>
                                        <p:strVal val="visible"/>
                                      </p:to>
                                    </p:set>
                                    <p:anim calcmode="lin" valueType="num">
                                      <p:cBhvr additive="base">
                                        <p:cTn id="73" dur="3000" fill="hold"/>
                                        <p:tgtEl>
                                          <p:spTgt spid="17"/>
                                        </p:tgtEl>
                                        <p:attrNameLst>
                                          <p:attrName>ppt_x</p:attrName>
                                        </p:attrNameLst>
                                      </p:cBhvr>
                                      <p:tavLst>
                                        <p:tav tm="0">
                                          <p:val>
                                            <p:strVal val="1+#ppt_w/2"/>
                                          </p:val>
                                        </p:tav>
                                        <p:tav tm="100000">
                                          <p:val>
                                            <p:strVal val="#ppt_x"/>
                                          </p:val>
                                        </p:tav>
                                      </p:tavLst>
                                    </p:anim>
                                    <p:anim calcmode="lin" valueType="num">
                                      <p:cBhvr additive="base">
                                        <p:cTn id="74" dur="3000" fill="hold"/>
                                        <p:tgtEl>
                                          <p:spTgt spid="17"/>
                                        </p:tgtEl>
                                        <p:attrNameLst>
                                          <p:attrName>ppt_y</p:attrName>
                                        </p:attrNameLst>
                                      </p:cBhvr>
                                      <p:tavLst>
                                        <p:tav tm="0">
                                          <p:val>
                                            <p:strVal val="#ppt_y"/>
                                          </p:val>
                                        </p:tav>
                                        <p:tav tm="100000">
                                          <p:val>
                                            <p:strVal val="#ppt_y"/>
                                          </p:val>
                                        </p:tav>
                                      </p:tavLst>
                                    </p:anim>
                                  </p:childTnLst>
                                </p:cTn>
                              </p:par>
                              <p:par>
                                <p:cTn id="75" presetID="2" presetClass="entr" presetSubtype="8" fill="hold" nodeType="withEffect">
                                  <p:stCondLst>
                                    <p:cond delay="0"/>
                                  </p:stCondLst>
                                  <p:childTnLst>
                                    <p:set>
                                      <p:cBhvr>
                                        <p:cTn id="76" dur="1" fill="hold">
                                          <p:stCondLst>
                                            <p:cond delay="0"/>
                                          </p:stCondLst>
                                        </p:cTn>
                                        <p:tgtEl>
                                          <p:spTgt spid="9"/>
                                        </p:tgtEl>
                                        <p:attrNameLst>
                                          <p:attrName>style.visibility</p:attrName>
                                        </p:attrNameLst>
                                      </p:cBhvr>
                                      <p:to>
                                        <p:strVal val="visible"/>
                                      </p:to>
                                    </p:set>
                                    <p:anim calcmode="lin" valueType="num">
                                      <p:cBhvr additive="base">
                                        <p:cTn id="77" dur="3000" fill="hold"/>
                                        <p:tgtEl>
                                          <p:spTgt spid="9"/>
                                        </p:tgtEl>
                                        <p:attrNameLst>
                                          <p:attrName>ppt_x</p:attrName>
                                        </p:attrNameLst>
                                      </p:cBhvr>
                                      <p:tavLst>
                                        <p:tav tm="0">
                                          <p:val>
                                            <p:strVal val="0-#ppt_w/2"/>
                                          </p:val>
                                        </p:tav>
                                        <p:tav tm="100000">
                                          <p:val>
                                            <p:strVal val="#ppt_x"/>
                                          </p:val>
                                        </p:tav>
                                      </p:tavLst>
                                    </p:anim>
                                    <p:anim calcmode="lin" valueType="num">
                                      <p:cBhvr additive="base">
                                        <p:cTn id="78" dur="3000" fill="hold"/>
                                        <p:tgtEl>
                                          <p:spTgt spid="9"/>
                                        </p:tgtEl>
                                        <p:attrNameLst>
                                          <p:attrName>ppt_y</p:attrName>
                                        </p:attrNameLst>
                                      </p:cBhvr>
                                      <p:tavLst>
                                        <p:tav tm="0">
                                          <p:val>
                                            <p:strVal val="#ppt_y"/>
                                          </p:val>
                                        </p:tav>
                                        <p:tav tm="100000">
                                          <p:val>
                                            <p:strVal val="#ppt_y"/>
                                          </p:val>
                                        </p:tav>
                                      </p:tavLst>
                                    </p:anim>
                                  </p:childTnLst>
                                </p:cTn>
                              </p:par>
                              <p:par>
                                <p:cTn id="79" presetID="2" presetClass="entr" presetSubtype="8" fill="hold" nodeType="withEffect">
                                  <p:stCondLst>
                                    <p:cond delay="0"/>
                                  </p:stCondLst>
                                  <p:childTnLst>
                                    <p:set>
                                      <p:cBhvr>
                                        <p:cTn id="80" dur="1" fill="hold">
                                          <p:stCondLst>
                                            <p:cond delay="0"/>
                                          </p:stCondLst>
                                        </p:cTn>
                                        <p:tgtEl>
                                          <p:spTgt spid="12"/>
                                        </p:tgtEl>
                                        <p:attrNameLst>
                                          <p:attrName>style.visibility</p:attrName>
                                        </p:attrNameLst>
                                      </p:cBhvr>
                                      <p:to>
                                        <p:strVal val="visible"/>
                                      </p:to>
                                    </p:set>
                                    <p:anim calcmode="lin" valueType="num">
                                      <p:cBhvr additive="base">
                                        <p:cTn id="81" dur="3000" fill="hold"/>
                                        <p:tgtEl>
                                          <p:spTgt spid="12"/>
                                        </p:tgtEl>
                                        <p:attrNameLst>
                                          <p:attrName>ppt_x</p:attrName>
                                        </p:attrNameLst>
                                      </p:cBhvr>
                                      <p:tavLst>
                                        <p:tav tm="0">
                                          <p:val>
                                            <p:strVal val="0-#ppt_w/2"/>
                                          </p:val>
                                        </p:tav>
                                        <p:tav tm="100000">
                                          <p:val>
                                            <p:strVal val="#ppt_x"/>
                                          </p:val>
                                        </p:tav>
                                      </p:tavLst>
                                    </p:anim>
                                    <p:anim calcmode="lin" valueType="num">
                                      <p:cBhvr additive="base">
                                        <p:cTn id="82" dur="3000" fill="hold"/>
                                        <p:tgtEl>
                                          <p:spTgt spid="12"/>
                                        </p:tgtEl>
                                        <p:attrNameLst>
                                          <p:attrName>ppt_y</p:attrName>
                                        </p:attrNameLst>
                                      </p:cBhvr>
                                      <p:tavLst>
                                        <p:tav tm="0">
                                          <p:val>
                                            <p:strVal val="#ppt_y"/>
                                          </p:val>
                                        </p:tav>
                                        <p:tav tm="100000">
                                          <p:val>
                                            <p:strVal val="#ppt_y"/>
                                          </p:val>
                                        </p:tav>
                                      </p:tavLst>
                                    </p:anim>
                                  </p:childTnLst>
                                </p:cTn>
                              </p:par>
                              <p:par>
                                <p:cTn id="83" presetID="2" presetClass="entr" presetSubtype="8" fill="hold" nodeType="withEffect">
                                  <p:stCondLst>
                                    <p:cond delay="0"/>
                                  </p:stCondLst>
                                  <p:childTnLst>
                                    <p:set>
                                      <p:cBhvr>
                                        <p:cTn id="84" dur="1" fill="hold">
                                          <p:stCondLst>
                                            <p:cond delay="0"/>
                                          </p:stCondLst>
                                        </p:cTn>
                                        <p:tgtEl>
                                          <p:spTgt spid="14"/>
                                        </p:tgtEl>
                                        <p:attrNameLst>
                                          <p:attrName>style.visibility</p:attrName>
                                        </p:attrNameLst>
                                      </p:cBhvr>
                                      <p:to>
                                        <p:strVal val="visible"/>
                                      </p:to>
                                    </p:set>
                                    <p:anim calcmode="lin" valueType="num">
                                      <p:cBhvr additive="base">
                                        <p:cTn id="85" dur="3000" fill="hold"/>
                                        <p:tgtEl>
                                          <p:spTgt spid="14"/>
                                        </p:tgtEl>
                                        <p:attrNameLst>
                                          <p:attrName>ppt_x</p:attrName>
                                        </p:attrNameLst>
                                      </p:cBhvr>
                                      <p:tavLst>
                                        <p:tav tm="0">
                                          <p:val>
                                            <p:strVal val="0-#ppt_w/2"/>
                                          </p:val>
                                        </p:tav>
                                        <p:tav tm="100000">
                                          <p:val>
                                            <p:strVal val="#ppt_x"/>
                                          </p:val>
                                        </p:tav>
                                      </p:tavLst>
                                    </p:anim>
                                    <p:anim calcmode="lin" valueType="num">
                                      <p:cBhvr additive="base">
                                        <p:cTn id="86" dur="3000" fill="hold"/>
                                        <p:tgtEl>
                                          <p:spTgt spid="14"/>
                                        </p:tgtEl>
                                        <p:attrNameLst>
                                          <p:attrName>ppt_y</p:attrName>
                                        </p:attrNameLst>
                                      </p:cBhvr>
                                      <p:tavLst>
                                        <p:tav tm="0">
                                          <p:val>
                                            <p:strVal val="#ppt_y"/>
                                          </p:val>
                                        </p:tav>
                                        <p:tav tm="100000">
                                          <p:val>
                                            <p:strVal val="#ppt_y"/>
                                          </p:val>
                                        </p:tav>
                                      </p:tavLst>
                                    </p:anim>
                                  </p:childTnLst>
                                </p:cTn>
                              </p:par>
                              <p:par>
                                <p:cTn id="87" presetID="2" presetClass="entr" presetSubtype="8" fill="hold" nodeType="withEffect">
                                  <p:stCondLst>
                                    <p:cond delay="0"/>
                                  </p:stCondLst>
                                  <p:childTnLst>
                                    <p:set>
                                      <p:cBhvr>
                                        <p:cTn id="88" dur="1" fill="hold">
                                          <p:stCondLst>
                                            <p:cond delay="0"/>
                                          </p:stCondLst>
                                        </p:cTn>
                                        <p:tgtEl>
                                          <p:spTgt spid="16"/>
                                        </p:tgtEl>
                                        <p:attrNameLst>
                                          <p:attrName>style.visibility</p:attrName>
                                        </p:attrNameLst>
                                      </p:cBhvr>
                                      <p:to>
                                        <p:strVal val="visible"/>
                                      </p:to>
                                    </p:set>
                                    <p:anim calcmode="lin" valueType="num">
                                      <p:cBhvr additive="base">
                                        <p:cTn id="89" dur="3000" fill="hold"/>
                                        <p:tgtEl>
                                          <p:spTgt spid="16"/>
                                        </p:tgtEl>
                                        <p:attrNameLst>
                                          <p:attrName>ppt_x</p:attrName>
                                        </p:attrNameLst>
                                      </p:cBhvr>
                                      <p:tavLst>
                                        <p:tav tm="0">
                                          <p:val>
                                            <p:strVal val="0-#ppt_w/2"/>
                                          </p:val>
                                        </p:tav>
                                        <p:tav tm="100000">
                                          <p:val>
                                            <p:strVal val="#ppt_x"/>
                                          </p:val>
                                        </p:tav>
                                      </p:tavLst>
                                    </p:anim>
                                    <p:anim calcmode="lin" valueType="num">
                                      <p:cBhvr additive="base">
                                        <p:cTn id="90" dur="3000" fill="hold"/>
                                        <p:tgtEl>
                                          <p:spTgt spid="16"/>
                                        </p:tgtEl>
                                        <p:attrNameLst>
                                          <p:attrName>ppt_y</p:attrName>
                                        </p:attrNameLst>
                                      </p:cBhvr>
                                      <p:tavLst>
                                        <p:tav tm="0">
                                          <p:val>
                                            <p:strVal val="#ppt_y"/>
                                          </p:val>
                                        </p:tav>
                                        <p:tav tm="100000">
                                          <p:val>
                                            <p:strVal val="#ppt_y"/>
                                          </p:val>
                                        </p:tav>
                                      </p:tavLst>
                                    </p:anim>
                                  </p:childTnLst>
                                </p:cTn>
                              </p:par>
                              <p:par>
                                <p:cTn id="91" presetID="2" presetClass="entr" presetSubtype="8" fill="hold" nodeType="withEffect">
                                  <p:stCondLst>
                                    <p:cond delay="0"/>
                                  </p:stCondLst>
                                  <p:childTnLst>
                                    <p:set>
                                      <p:cBhvr>
                                        <p:cTn id="92" dur="1" fill="hold">
                                          <p:stCondLst>
                                            <p:cond delay="0"/>
                                          </p:stCondLst>
                                        </p:cTn>
                                        <p:tgtEl>
                                          <p:spTgt spid="18"/>
                                        </p:tgtEl>
                                        <p:attrNameLst>
                                          <p:attrName>style.visibility</p:attrName>
                                        </p:attrNameLst>
                                      </p:cBhvr>
                                      <p:to>
                                        <p:strVal val="visible"/>
                                      </p:to>
                                    </p:set>
                                    <p:anim calcmode="lin" valueType="num">
                                      <p:cBhvr additive="base">
                                        <p:cTn id="93" dur="3000" fill="hold"/>
                                        <p:tgtEl>
                                          <p:spTgt spid="18"/>
                                        </p:tgtEl>
                                        <p:attrNameLst>
                                          <p:attrName>ppt_x</p:attrName>
                                        </p:attrNameLst>
                                      </p:cBhvr>
                                      <p:tavLst>
                                        <p:tav tm="0">
                                          <p:val>
                                            <p:strVal val="0-#ppt_w/2"/>
                                          </p:val>
                                        </p:tav>
                                        <p:tav tm="100000">
                                          <p:val>
                                            <p:strVal val="#ppt_x"/>
                                          </p:val>
                                        </p:tav>
                                      </p:tavLst>
                                    </p:anim>
                                    <p:anim calcmode="lin" valueType="num">
                                      <p:cBhvr additive="base">
                                        <p:cTn id="94" dur="3000" fill="hold"/>
                                        <p:tgtEl>
                                          <p:spTgt spid="18"/>
                                        </p:tgtEl>
                                        <p:attrNameLst>
                                          <p:attrName>ppt_y</p:attrName>
                                        </p:attrNameLst>
                                      </p:cBhvr>
                                      <p:tavLst>
                                        <p:tav tm="0">
                                          <p:val>
                                            <p:strVal val="#ppt_y"/>
                                          </p:val>
                                        </p:tav>
                                        <p:tav tm="100000">
                                          <p:val>
                                            <p:strVal val="#ppt_y"/>
                                          </p:val>
                                        </p:tav>
                                      </p:tavLst>
                                    </p:anim>
                                  </p:childTnLst>
                                </p:cTn>
                              </p:par>
                            </p:childTnLst>
                          </p:cTn>
                        </p:par>
                        <p:par>
                          <p:cTn id="95" fill="hold" nodeType="afterGroup">
                            <p:stCondLst>
                              <p:cond delay="3000"/>
                            </p:stCondLst>
                            <p:childTnLst>
                              <p:par>
                                <p:cTn id="96" presetID="2" presetClass="exit" presetSubtype="2" fill="hold" nodeType="afterEffect">
                                  <p:stCondLst>
                                    <p:cond delay="0"/>
                                  </p:stCondLst>
                                  <p:childTnLst>
                                    <p:anim calcmode="lin" valueType="num">
                                      <p:cBhvr additive="base">
                                        <p:cTn id="97" dur="3000"/>
                                        <p:tgtEl>
                                          <p:spTgt spid="10"/>
                                        </p:tgtEl>
                                        <p:attrNameLst>
                                          <p:attrName>ppt_x</p:attrName>
                                        </p:attrNameLst>
                                      </p:cBhvr>
                                      <p:tavLst>
                                        <p:tav tm="0">
                                          <p:val>
                                            <p:strVal val="ppt_x"/>
                                          </p:val>
                                        </p:tav>
                                        <p:tav tm="100000">
                                          <p:val>
                                            <p:strVal val="1+ppt_w/2"/>
                                          </p:val>
                                        </p:tav>
                                      </p:tavLst>
                                    </p:anim>
                                    <p:anim calcmode="lin" valueType="num">
                                      <p:cBhvr additive="base">
                                        <p:cTn id="98" dur="3000"/>
                                        <p:tgtEl>
                                          <p:spTgt spid="10"/>
                                        </p:tgtEl>
                                        <p:attrNameLst>
                                          <p:attrName>ppt_y</p:attrName>
                                        </p:attrNameLst>
                                      </p:cBhvr>
                                      <p:tavLst>
                                        <p:tav tm="0">
                                          <p:val>
                                            <p:strVal val="ppt_y"/>
                                          </p:val>
                                        </p:tav>
                                        <p:tav tm="100000">
                                          <p:val>
                                            <p:strVal val="ppt_y"/>
                                          </p:val>
                                        </p:tav>
                                      </p:tavLst>
                                    </p:anim>
                                    <p:set>
                                      <p:cBhvr>
                                        <p:cTn id="99" dur="1" fill="hold">
                                          <p:stCondLst>
                                            <p:cond delay="2999"/>
                                          </p:stCondLst>
                                        </p:cTn>
                                        <p:tgtEl>
                                          <p:spTgt spid="10"/>
                                        </p:tgtEl>
                                        <p:attrNameLst>
                                          <p:attrName>style.visibility</p:attrName>
                                        </p:attrNameLst>
                                      </p:cBhvr>
                                      <p:to>
                                        <p:strVal val="hidden"/>
                                      </p:to>
                                    </p:set>
                                  </p:childTnLst>
                                </p:cTn>
                              </p:par>
                              <p:par>
                                <p:cTn id="100" presetID="2" presetClass="exit" presetSubtype="2" fill="hold" nodeType="withEffect">
                                  <p:stCondLst>
                                    <p:cond delay="0"/>
                                  </p:stCondLst>
                                  <p:childTnLst>
                                    <p:anim calcmode="lin" valueType="num">
                                      <p:cBhvr additive="base">
                                        <p:cTn id="101" dur="3000"/>
                                        <p:tgtEl>
                                          <p:spTgt spid="11"/>
                                        </p:tgtEl>
                                        <p:attrNameLst>
                                          <p:attrName>ppt_x</p:attrName>
                                        </p:attrNameLst>
                                      </p:cBhvr>
                                      <p:tavLst>
                                        <p:tav tm="0">
                                          <p:val>
                                            <p:strVal val="ppt_x"/>
                                          </p:val>
                                        </p:tav>
                                        <p:tav tm="100000">
                                          <p:val>
                                            <p:strVal val="1+ppt_w/2"/>
                                          </p:val>
                                        </p:tav>
                                      </p:tavLst>
                                    </p:anim>
                                    <p:anim calcmode="lin" valueType="num">
                                      <p:cBhvr additive="base">
                                        <p:cTn id="102" dur="3000"/>
                                        <p:tgtEl>
                                          <p:spTgt spid="11"/>
                                        </p:tgtEl>
                                        <p:attrNameLst>
                                          <p:attrName>ppt_y</p:attrName>
                                        </p:attrNameLst>
                                      </p:cBhvr>
                                      <p:tavLst>
                                        <p:tav tm="0">
                                          <p:val>
                                            <p:strVal val="ppt_y"/>
                                          </p:val>
                                        </p:tav>
                                        <p:tav tm="100000">
                                          <p:val>
                                            <p:strVal val="ppt_y"/>
                                          </p:val>
                                        </p:tav>
                                      </p:tavLst>
                                    </p:anim>
                                    <p:set>
                                      <p:cBhvr>
                                        <p:cTn id="103" dur="1" fill="hold">
                                          <p:stCondLst>
                                            <p:cond delay="2999"/>
                                          </p:stCondLst>
                                        </p:cTn>
                                        <p:tgtEl>
                                          <p:spTgt spid="11"/>
                                        </p:tgtEl>
                                        <p:attrNameLst>
                                          <p:attrName>style.visibility</p:attrName>
                                        </p:attrNameLst>
                                      </p:cBhvr>
                                      <p:to>
                                        <p:strVal val="hidden"/>
                                      </p:to>
                                    </p:set>
                                  </p:childTnLst>
                                </p:cTn>
                              </p:par>
                              <p:par>
                                <p:cTn id="104" presetID="2" presetClass="exit" presetSubtype="2" fill="hold" nodeType="withEffect">
                                  <p:stCondLst>
                                    <p:cond delay="0"/>
                                  </p:stCondLst>
                                  <p:childTnLst>
                                    <p:anim calcmode="lin" valueType="num">
                                      <p:cBhvr additive="base">
                                        <p:cTn id="105" dur="3000"/>
                                        <p:tgtEl>
                                          <p:spTgt spid="13"/>
                                        </p:tgtEl>
                                        <p:attrNameLst>
                                          <p:attrName>ppt_x</p:attrName>
                                        </p:attrNameLst>
                                      </p:cBhvr>
                                      <p:tavLst>
                                        <p:tav tm="0">
                                          <p:val>
                                            <p:strVal val="ppt_x"/>
                                          </p:val>
                                        </p:tav>
                                        <p:tav tm="100000">
                                          <p:val>
                                            <p:strVal val="1+ppt_w/2"/>
                                          </p:val>
                                        </p:tav>
                                      </p:tavLst>
                                    </p:anim>
                                    <p:anim calcmode="lin" valueType="num">
                                      <p:cBhvr additive="base">
                                        <p:cTn id="106" dur="3000"/>
                                        <p:tgtEl>
                                          <p:spTgt spid="13"/>
                                        </p:tgtEl>
                                        <p:attrNameLst>
                                          <p:attrName>ppt_y</p:attrName>
                                        </p:attrNameLst>
                                      </p:cBhvr>
                                      <p:tavLst>
                                        <p:tav tm="0">
                                          <p:val>
                                            <p:strVal val="ppt_y"/>
                                          </p:val>
                                        </p:tav>
                                        <p:tav tm="100000">
                                          <p:val>
                                            <p:strVal val="ppt_y"/>
                                          </p:val>
                                        </p:tav>
                                      </p:tavLst>
                                    </p:anim>
                                    <p:set>
                                      <p:cBhvr>
                                        <p:cTn id="107" dur="1" fill="hold">
                                          <p:stCondLst>
                                            <p:cond delay="2999"/>
                                          </p:stCondLst>
                                        </p:cTn>
                                        <p:tgtEl>
                                          <p:spTgt spid="13"/>
                                        </p:tgtEl>
                                        <p:attrNameLst>
                                          <p:attrName>style.visibility</p:attrName>
                                        </p:attrNameLst>
                                      </p:cBhvr>
                                      <p:to>
                                        <p:strVal val="hidden"/>
                                      </p:to>
                                    </p:set>
                                  </p:childTnLst>
                                </p:cTn>
                              </p:par>
                              <p:par>
                                <p:cTn id="108" presetID="2" presetClass="exit" presetSubtype="2" fill="hold" nodeType="withEffect">
                                  <p:stCondLst>
                                    <p:cond delay="0"/>
                                  </p:stCondLst>
                                  <p:childTnLst>
                                    <p:anim calcmode="lin" valueType="num">
                                      <p:cBhvr additive="base">
                                        <p:cTn id="109" dur="3000"/>
                                        <p:tgtEl>
                                          <p:spTgt spid="15"/>
                                        </p:tgtEl>
                                        <p:attrNameLst>
                                          <p:attrName>ppt_x</p:attrName>
                                        </p:attrNameLst>
                                      </p:cBhvr>
                                      <p:tavLst>
                                        <p:tav tm="0">
                                          <p:val>
                                            <p:strVal val="ppt_x"/>
                                          </p:val>
                                        </p:tav>
                                        <p:tav tm="100000">
                                          <p:val>
                                            <p:strVal val="1+ppt_w/2"/>
                                          </p:val>
                                        </p:tav>
                                      </p:tavLst>
                                    </p:anim>
                                    <p:anim calcmode="lin" valueType="num">
                                      <p:cBhvr additive="base">
                                        <p:cTn id="110" dur="3000"/>
                                        <p:tgtEl>
                                          <p:spTgt spid="15"/>
                                        </p:tgtEl>
                                        <p:attrNameLst>
                                          <p:attrName>ppt_y</p:attrName>
                                        </p:attrNameLst>
                                      </p:cBhvr>
                                      <p:tavLst>
                                        <p:tav tm="0">
                                          <p:val>
                                            <p:strVal val="ppt_y"/>
                                          </p:val>
                                        </p:tav>
                                        <p:tav tm="100000">
                                          <p:val>
                                            <p:strVal val="ppt_y"/>
                                          </p:val>
                                        </p:tav>
                                      </p:tavLst>
                                    </p:anim>
                                    <p:set>
                                      <p:cBhvr>
                                        <p:cTn id="111" dur="1" fill="hold">
                                          <p:stCondLst>
                                            <p:cond delay="2999"/>
                                          </p:stCondLst>
                                        </p:cTn>
                                        <p:tgtEl>
                                          <p:spTgt spid="15"/>
                                        </p:tgtEl>
                                        <p:attrNameLst>
                                          <p:attrName>style.visibility</p:attrName>
                                        </p:attrNameLst>
                                      </p:cBhvr>
                                      <p:to>
                                        <p:strVal val="hidden"/>
                                      </p:to>
                                    </p:set>
                                  </p:childTnLst>
                                </p:cTn>
                              </p:par>
                              <p:par>
                                <p:cTn id="112" presetID="2" presetClass="exit" presetSubtype="2" fill="hold" nodeType="withEffect">
                                  <p:stCondLst>
                                    <p:cond delay="0"/>
                                  </p:stCondLst>
                                  <p:childTnLst>
                                    <p:anim calcmode="lin" valueType="num">
                                      <p:cBhvr additive="base">
                                        <p:cTn id="113" dur="3000"/>
                                        <p:tgtEl>
                                          <p:spTgt spid="17"/>
                                        </p:tgtEl>
                                        <p:attrNameLst>
                                          <p:attrName>ppt_x</p:attrName>
                                        </p:attrNameLst>
                                      </p:cBhvr>
                                      <p:tavLst>
                                        <p:tav tm="0">
                                          <p:val>
                                            <p:strVal val="ppt_x"/>
                                          </p:val>
                                        </p:tav>
                                        <p:tav tm="100000">
                                          <p:val>
                                            <p:strVal val="1+ppt_w/2"/>
                                          </p:val>
                                        </p:tav>
                                      </p:tavLst>
                                    </p:anim>
                                    <p:anim calcmode="lin" valueType="num">
                                      <p:cBhvr additive="base">
                                        <p:cTn id="114" dur="3000"/>
                                        <p:tgtEl>
                                          <p:spTgt spid="17"/>
                                        </p:tgtEl>
                                        <p:attrNameLst>
                                          <p:attrName>ppt_y</p:attrName>
                                        </p:attrNameLst>
                                      </p:cBhvr>
                                      <p:tavLst>
                                        <p:tav tm="0">
                                          <p:val>
                                            <p:strVal val="ppt_y"/>
                                          </p:val>
                                        </p:tav>
                                        <p:tav tm="100000">
                                          <p:val>
                                            <p:strVal val="ppt_y"/>
                                          </p:val>
                                        </p:tav>
                                      </p:tavLst>
                                    </p:anim>
                                    <p:set>
                                      <p:cBhvr>
                                        <p:cTn id="115" dur="1" fill="hold">
                                          <p:stCondLst>
                                            <p:cond delay="2999"/>
                                          </p:stCondLst>
                                        </p:cTn>
                                        <p:tgtEl>
                                          <p:spTgt spid="17"/>
                                        </p:tgtEl>
                                        <p:attrNameLst>
                                          <p:attrName>style.visibility</p:attrName>
                                        </p:attrNameLst>
                                      </p:cBhvr>
                                      <p:to>
                                        <p:strVal val="hidden"/>
                                      </p:to>
                                    </p:set>
                                  </p:childTnLst>
                                </p:cTn>
                              </p:par>
                              <p:par>
                                <p:cTn id="116" presetID="2" presetClass="exit" presetSubtype="8" fill="hold" nodeType="withEffect">
                                  <p:stCondLst>
                                    <p:cond delay="0"/>
                                  </p:stCondLst>
                                  <p:childTnLst>
                                    <p:anim calcmode="lin" valueType="num">
                                      <p:cBhvr additive="base">
                                        <p:cTn id="117" dur="3000"/>
                                        <p:tgtEl>
                                          <p:spTgt spid="9"/>
                                        </p:tgtEl>
                                        <p:attrNameLst>
                                          <p:attrName>ppt_x</p:attrName>
                                        </p:attrNameLst>
                                      </p:cBhvr>
                                      <p:tavLst>
                                        <p:tav tm="0">
                                          <p:val>
                                            <p:strVal val="ppt_x"/>
                                          </p:val>
                                        </p:tav>
                                        <p:tav tm="100000">
                                          <p:val>
                                            <p:strVal val="0-ppt_w/2"/>
                                          </p:val>
                                        </p:tav>
                                      </p:tavLst>
                                    </p:anim>
                                    <p:anim calcmode="lin" valueType="num">
                                      <p:cBhvr additive="base">
                                        <p:cTn id="118" dur="3000"/>
                                        <p:tgtEl>
                                          <p:spTgt spid="9"/>
                                        </p:tgtEl>
                                        <p:attrNameLst>
                                          <p:attrName>ppt_y</p:attrName>
                                        </p:attrNameLst>
                                      </p:cBhvr>
                                      <p:tavLst>
                                        <p:tav tm="0">
                                          <p:val>
                                            <p:strVal val="ppt_y"/>
                                          </p:val>
                                        </p:tav>
                                        <p:tav tm="100000">
                                          <p:val>
                                            <p:strVal val="ppt_y"/>
                                          </p:val>
                                        </p:tav>
                                      </p:tavLst>
                                    </p:anim>
                                    <p:set>
                                      <p:cBhvr>
                                        <p:cTn id="119" dur="1" fill="hold">
                                          <p:stCondLst>
                                            <p:cond delay="2999"/>
                                          </p:stCondLst>
                                        </p:cTn>
                                        <p:tgtEl>
                                          <p:spTgt spid="9"/>
                                        </p:tgtEl>
                                        <p:attrNameLst>
                                          <p:attrName>style.visibility</p:attrName>
                                        </p:attrNameLst>
                                      </p:cBhvr>
                                      <p:to>
                                        <p:strVal val="hidden"/>
                                      </p:to>
                                    </p:set>
                                  </p:childTnLst>
                                </p:cTn>
                              </p:par>
                              <p:par>
                                <p:cTn id="120" presetID="2" presetClass="exit" presetSubtype="8" fill="hold" nodeType="withEffect">
                                  <p:stCondLst>
                                    <p:cond delay="0"/>
                                  </p:stCondLst>
                                  <p:childTnLst>
                                    <p:anim calcmode="lin" valueType="num">
                                      <p:cBhvr additive="base">
                                        <p:cTn id="121" dur="3000"/>
                                        <p:tgtEl>
                                          <p:spTgt spid="12"/>
                                        </p:tgtEl>
                                        <p:attrNameLst>
                                          <p:attrName>ppt_x</p:attrName>
                                        </p:attrNameLst>
                                      </p:cBhvr>
                                      <p:tavLst>
                                        <p:tav tm="0">
                                          <p:val>
                                            <p:strVal val="ppt_x"/>
                                          </p:val>
                                        </p:tav>
                                        <p:tav tm="100000">
                                          <p:val>
                                            <p:strVal val="0-ppt_w/2"/>
                                          </p:val>
                                        </p:tav>
                                      </p:tavLst>
                                    </p:anim>
                                    <p:anim calcmode="lin" valueType="num">
                                      <p:cBhvr additive="base">
                                        <p:cTn id="122" dur="3000"/>
                                        <p:tgtEl>
                                          <p:spTgt spid="12"/>
                                        </p:tgtEl>
                                        <p:attrNameLst>
                                          <p:attrName>ppt_y</p:attrName>
                                        </p:attrNameLst>
                                      </p:cBhvr>
                                      <p:tavLst>
                                        <p:tav tm="0">
                                          <p:val>
                                            <p:strVal val="ppt_y"/>
                                          </p:val>
                                        </p:tav>
                                        <p:tav tm="100000">
                                          <p:val>
                                            <p:strVal val="ppt_y"/>
                                          </p:val>
                                        </p:tav>
                                      </p:tavLst>
                                    </p:anim>
                                    <p:set>
                                      <p:cBhvr>
                                        <p:cTn id="123" dur="1" fill="hold">
                                          <p:stCondLst>
                                            <p:cond delay="2999"/>
                                          </p:stCondLst>
                                        </p:cTn>
                                        <p:tgtEl>
                                          <p:spTgt spid="12"/>
                                        </p:tgtEl>
                                        <p:attrNameLst>
                                          <p:attrName>style.visibility</p:attrName>
                                        </p:attrNameLst>
                                      </p:cBhvr>
                                      <p:to>
                                        <p:strVal val="hidden"/>
                                      </p:to>
                                    </p:set>
                                  </p:childTnLst>
                                </p:cTn>
                              </p:par>
                              <p:par>
                                <p:cTn id="124" presetID="2" presetClass="exit" presetSubtype="8" fill="hold" nodeType="withEffect">
                                  <p:stCondLst>
                                    <p:cond delay="0"/>
                                  </p:stCondLst>
                                  <p:childTnLst>
                                    <p:anim calcmode="lin" valueType="num">
                                      <p:cBhvr additive="base">
                                        <p:cTn id="125" dur="3000"/>
                                        <p:tgtEl>
                                          <p:spTgt spid="14"/>
                                        </p:tgtEl>
                                        <p:attrNameLst>
                                          <p:attrName>ppt_x</p:attrName>
                                        </p:attrNameLst>
                                      </p:cBhvr>
                                      <p:tavLst>
                                        <p:tav tm="0">
                                          <p:val>
                                            <p:strVal val="ppt_x"/>
                                          </p:val>
                                        </p:tav>
                                        <p:tav tm="100000">
                                          <p:val>
                                            <p:strVal val="0-ppt_w/2"/>
                                          </p:val>
                                        </p:tav>
                                      </p:tavLst>
                                    </p:anim>
                                    <p:anim calcmode="lin" valueType="num">
                                      <p:cBhvr additive="base">
                                        <p:cTn id="126" dur="3000"/>
                                        <p:tgtEl>
                                          <p:spTgt spid="14"/>
                                        </p:tgtEl>
                                        <p:attrNameLst>
                                          <p:attrName>ppt_y</p:attrName>
                                        </p:attrNameLst>
                                      </p:cBhvr>
                                      <p:tavLst>
                                        <p:tav tm="0">
                                          <p:val>
                                            <p:strVal val="ppt_y"/>
                                          </p:val>
                                        </p:tav>
                                        <p:tav tm="100000">
                                          <p:val>
                                            <p:strVal val="ppt_y"/>
                                          </p:val>
                                        </p:tav>
                                      </p:tavLst>
                                    </p:anim>
                                    <p:set>
                                      <p:cBhvr>
                                        <p:cTn id="127" dur="1" fill="hold">
                                          <p:stCondLst>
                                            <p:cond delay="2999"/>
                                          </p:stCondLst>
                                        </p:cTn>
                                        <p:tgtEl>
                                          <p:spTgt spid="14"/>
                                        </p:tgtEl>
                                        <p:attrNameLst>
                                          <p:attrName>style.visibility</p:attrName>
                                        </p:attrNameLst>
                                      </p:cBhvr>
                                      <p:to>
                                        <p:strVal val="hidden"/>
                                      </p:to>
                                    </p:set>
                                  </p:childTnLst>
                                </p:cTn>
                              </p:par>
                              <p:par>
                                <p:cTn id="128" presetID="2" presetClass="exit" presetSubtype="8" fill="hold" nodeType="withEffect">
                                  <p:stCondLst>
                                    <p:cond delay="0"/>
                                  </p:stCondLst>
                                  <p:childTnLst>
                                    <p:anim calcmode="lin" valueType="num">
                                      <p:cBhvr additive="base">
                                        <p:cTn id="129" dur="3000"/>
                                        <p:tgtEl>
                                          <p:spTgt spid="16"/>
                                        </p:tgtEl>
                                        <p:attrNameLst>
                                          <p:attrName>ppt_x</p:attrName>
                                        </p:attrNameLst>
                                      </p:cBhvr>
                                      <p:tavLst>
                                        <p:tav tm="0">
                                          <p:val>
                                            <p:strVal val="ppt_x"/>
                                          </p:val>
                                        </p:tav>
                                        <p:tav tm="100000">
                                          <p:val>
                                            <p:strVal val="0-ppt_w/2"/>
                                          </p:val>
                                        </p:tav>
                                      </p:tavLst>
                                    </p:anim>
                                    <p:anim calcmode="lin" valueType="num">
                                      <p:cBhvr additive="base">
                                        <p:cTn id="130" dur="3000"/>
                                        <p:tgtEl>
                                          <p:spTgt spid="16"/>
                                        </p:tgtEl>
                                        <p:attrNameLst>
                                          <p:attrName>ppt_y</p:attrName>
                                        </p:attrNameLst>
                                      </p:cBhvr>
                                      <p:tavLst>
                                        <p:tav tm="0">
                                          <p:val>
                                            <p:strVal val="ppt_y"/>
                                          </p:val>
                                        </p:tav>
                                        <p:tav tm="100000">
                                          <p:val>
                                            <p:strVal val="ppt_y"/>
                                          </p:val>
                                        </p:tav>
                                      </p:tavLst>
                                    </p:anim>
                                    <p:set>
                                      <p:cBhvr>
                                        <p:cTn id="131" dur="1" fill="hold">
                                          <p:stCondLst>
                                            <p:cond delay="2999"/>
                                          </p:stCondLst>
                                        </p:cTn>
                                        <p:tgtEl>
                                          <p:spTgt spid="16"/>
                                        </p:tgtEl>
                                        <p:attrNameLst>
                                          <p:attrName>style.visibility</p:attrName>
                                        </p:attrNameLst>
                                      </p:cBhvr>
                                      <p:to>
                                        <p:strVal val="hidden"/>
                                      </p:to>
                                    </p:set>
                                  </p:childTnLst>
                                </p:cTn>
                              </p:par>
                              <p:par>
                                <p:cTn id="132" presetID="2" presetClass="exit" presetSubtype="8" fill="hold" nodeType="withEffect">
                                  <p:stCondLst>
                                    <p:cond delay="0"/>
                                  </p:stCondLst>
                                  <p:childTnLst>
                                    <p:anim calcmode="lin" valueType="num">
                                      <p:cBhvr additive="base">
                                        <p:cTn id="133" dur="3000"/>
                                        <p:tgtEl>
                                          <p:spTgt spid="18"/>
                                        </p:tgtEl>
                                        <p:attrNameLst>
                                          <p:attrName>ppt_x</p:attrName>
                                        </p:attrNameLst>
                                      </p:cBhvr>
                                      <p:tavLst>
                                        <p:tav tm="0">
                                          <p:val>
                                            <p:strVal val="ppt_x"/>
                                          </p:val>
                                        </p:tav>
                                        <p:tav tm="100000">
                                          <p:val>
                                            <p:strVal val="0-ppt_w/2"/>
                                          </p:val>
                                        </p:tav>
                                      </p:tavLst>
                                    </p:anim>
                                    <p:anim calcmode="lin" valueType="num">
                                      <p:cBhvr additive="base">
                                        <p:cTn id="134" dur="3000"/>
                                        <p:tgtEl>
                                          <p:spTgt spid="18"/>
                                        </p:tgtEl>
                                        <p:attrNameLst>
                                          <p:attrName>ppt_y</p:attrName>
                                        </p:attrNameLst>
                                      </p:cBhvr>
                                      <p:tavLst>
                                        <p:tav tm="0">
                                          <p:val>
                                            <p:strVal val="ppt_y"/>
                                          </p:val>
                                        </p:tav>
                                        <p:tav tm="100000">
                                          <p:val>
                                            <p:strVal val="ppt_y"/>
                                          </p:val>
                                        </p:tav>
                                      </p:tavLst>
                                    </p:anim>
                                    <p:set>
                                      <p:cBhvr>
                                        <p:cTn id="135" dur="1" fill="hold">
                                          <p:stCondLst>
                                            <p:cond delay="2999"/>
                                          </p:stCondLst>
                                        </p:cTn>
                                        <p:tgtEl>
                                          <p:spTgt spid="18"/>
                                        </p:tgtEl>
                                        <p:attrNameLst>
                                          <p:attrName>style.visibility</p:attrName>
                                        </p:attrNameLst>
                                      </p:cBhvr>
                                      <p:to>
                                        <p:strVal val="hidden"/>
                                      </p:to>
                                    </p:set>
                                  </p:childTnLst>
                                </p:cTn>
                              </p:par>
                              <p:par>
                                <p:cTn id="136" presetID="17" presetClass="entr" presetSubtype="10" fill="hold" nodeType="withEffect">
                                  <p:stCondLst>
                                    <p:cond delay="0"/>
                                  </p:stCondLst>
                                  <p:childTnLst>
                                    <p:set>
                                      <p:cBhvr>
                                        <p:cTn id="137" dur="1" fill="hold">
                                          <p:stCondLst>
                                            <p:cond delay="0"/>
                                          </p:stCondLst>
                                        </p:cTn>
                                        <p:tgtEl>
                                          <p:spTgt spid="5"/>
                                        </p:tgtEl>
                                        <p:attrNameLst>
                                          <p:attrName>style.visibility</p:attrName>
                                        </p:attrNameLst>
                                      </p:cBhvr>
                                      <p:to>
                                        <p:strVal val="visible"/>
                                      </p:to>
                                    </p:set>
                                    <p:anim calcmode="lin" valueType="num">
                                      <p:cBhvr>
                                        <p:cTn id="138" dur="3000" fill="hold"/>
                                        <p:tgtEl>
                                          <p:spTgt spid="5"/>
                                        </p:tgtEl>
                                        <p:attrNameLst>
                                          <p:attrName>ppt_w</p:attrName>
                                        </p:attrNameLst>
                                      </p:cBhvr>
                                      <p:tavLst>
                                        <p:tav tm="0">
                                          <p:val>
                                            <p:fltVal val="0"/>
                                          </p:val>
                                        </p:tav>
                                        <p:tav tm="100000">
                                          <p:val>
                                            <p:strVal val="#ppt_w"/>
                                          </p:val>
                                        </p:tav>
                                      </p:tavLst>
                                    </p:anim>
                                    <p:anim calcmode="lin" valueType="num">
                                      <p:cBhvr>
                                        <p:cTn id="139" dur="3000" fill="hold"/>
                                        <p:tgtEl>
                                          <p:spTgt spid="5"/>
                                        </p:tgtEl>
                                        <p:attrNameLst>
                                          <p:attrName>ppt_h</p:attrName>
                                        </p:attrNameLst>
                                      </p:cBhvr>
                                      <p:tavLst>
                                        <p:tav tm="0">
                                          <p:val>
                                            <p:strVal val="#ppt_h"/>
                                          </p:val>
                                        </p:tav>
                                        <p:tav tm="100000">
                                          <p:val>
                                            <p:strVal val="#ppt_h"/>
                                          </p:val>
                                        </p:tav>
                                      </p:tavLst>
                                    </p:anim>
                                  </p:childTnLst>
                                </p:cTn>
                              </p:par>
                              <p:par>
                                <p:cTn id="140" presetID="3" presetClass="entr" presetSubtype="5" fill="hold" nodeType="withEffect">
                                  <p:stCondLst>
                                    <p:cond delay="0"/>
                                  </p:stCondLst>
                                  <p:childTnLst>
                                    <p:set>
                                      <p:cBhvr>
                                        <p:cTn id="141" dur="1" fill="hold">
                                          <p:stCondLst>
                                            <p:cond delay="0"/>
                                          </p:stCondLst>
                                        </p:cTn>
                                        <p:tgtEl>
                                          <p:spTgt spid="5"/>
                                        </p:tgtEl>
                                        <p:attrNameLst>
                                          <p:attrName>style.visibility</p:attrName>
                                        </p:attrNameLst>
                                      </p:cBhvr>
                                      <p:to>
                                        <p:strVal val="visible"/>
                                      </p:to>
                                    </p:set>
                                    <p:animEffect transition="in" filter="blinds(vertical)">
                                      <p:cBhvr>
                                        <p:cTn id="142" dur="3000"/>
                                        <p:tgtEl>
                                          <p:spTgt spid="5"/>
                                        </p:tgtEl>
                                      </p:cBhvr>
                                    </p:animEffect>
                                  </p:childTnLst>
                                </p:cTn>
                              </p:par>
                            </p:childTnLst>
                          </p:cTn>
                        </p:par>
                        <p:par>
                          <p:cTn id="143" fill="hold" nodeType="afterGroup">
                            <p:stCondLst>
                              <p:cond delay="6000"/>
                            </p:stCondLst>
                            <p:childTnLst>
                              <p:par>
                                <p:cTn id="144" presetID="40" presetClass="entr" presetSubtype="0" fill="hold" grpId="0" nodeType="afterEffect">
                                  <p:stCondLst>
                                    <p:cond delay="0"/>
                                  </p:stCondLst>
                                  <p:iterate type="lt">
                                    <p:tmPct val="10000"/>
                                  </p:iterate>
                                  <p:childTnLst>
                                    <p:set>
                                      <p:cBhvr>
                                        <p:cTn id="145" dur="1" fill="hold">
                                          <p:stCondLst>
                                            <p:cond delay="0"/>
                                          </p:stCondLst>
                                        </p:cTn>
                                        <p:tgtEl>
                                          <p:spTgt spid="19"/>
                                        </p:tgtEl>
                                        <p:attrNameLst>
                                          <p:attrName>style.visibility</p:attrName>
                                        </p:attrNameLst>
                                      </p:cBhvr>
                                      <p:to>
                                        <p:strVal val="visible"/>
                                      </p:to>
                                    </p:set>
                                    <p:animEffect transition="in" filter="fade">
                                      <p:cBhvr>
                                        <p:cTn id="146" dur="1000"/>
                                        <p:tgtEl>
                                          <p:spTgt spid="19"/>
                                        </p:tgtEl>
                                      </p:cBhvr>
                                    </p:animEffect>
                                    <p:anim calcmode="lin" valueType="num">
                                      <p:cBhvr>
                                        <p:cTn id="147" dur="1000" fill="hold"/>
                                        <p:tgtEl>
                                          <p:spTgt spid="19"/>
                                        </p:tgtEl>
                                        <p:attrNameLst>
                                          <p:attrName>ppt_x</p:attrName>
                                        </p:attrNameLst>
                                      </p:cBhvr>
                                      <p:tavLst>
                                        <p:tav tm="0">
                                          <p:val>
                                            <p:strVal val="#ppt_x-.1"/>
                                          </p:val>
                                        </p:tav>
                                        <p:tav tm="100000">
                                          <p:val>
                                            <p:strVal val="#ppt_x"/>
                                          </p:val>
                                        </p:tav>
                                      </p:tavLst>
                                    </p:anim>
                                    <p:anim calcmode="lin" valueType="num">
                                      <p:cBhvr>
                                        <p:cTn id="148" dur="10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Documents and Settings\Ana María\Escritorio\OTOÑO\camino-al-parais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33975"/>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2 Combinar"/>
          <p:cNvSpPr/>
          <p:nvPr/>
        </p:nvSpPr>
        <p:spPr>
          <a:xfrm>
            <a:off x="0" y="0"/>
            <a:ext cx="9144000" cy="2571750"/>
          </a:xfrm>
          <a:prstGeom prst="flowChartMerge">
            <a:avLst/>
          </a:prstGeom>
          <a:solidFill>
            <a:schemeClr val="bg2">
              <a:lumMod val="40000"/>
              <a:lumOff val="60000"/>
              <a:alpha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4" name="3 Combinar"/>
          <p:cNvSpPr/>
          <p:nvPr/>
        </p:nvSpPr>
        <p:spPr>
          <a:xfrm flipV="1">
            <a:off x="0" y="2571750"/>
            <a:ext cx="9144000" cy="2571750"/>
          </a:xfrm>
          <a:prstGeom prst="flowChartMerge">
            <a:avLst/>
          </a:prstGeom>
          <a:solidFill>
            <a:schemeClr val="bg2">
              <a:lumMod val="40000"/>
              <a:lumOff val="60000"/>
              <a:alpha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Combinar"/>
          <p:cNvSpPr/>
          <p:nvPr/>
        </p:nvSpPr>
        <p:spPr>
          <a:xfrm rot="5400000">
            <a:off x="4286250" y="285750"/>
            <a:ext cx="5143500" cy="4572000"/>
          </a:xfrm>
          <a:prstGeom prst="flowChartMerge">
            <a:avLst/>
          </a:prstGeom>
          <a:solidFill>
            <a:schemeClr val="bg2">
              <a:lumMod val="40000"/>
              <a:lumOff val="60000"/>
              <a:alpha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Combinar"/>
          <p:cNvSpPr/>
          <p:nvPr/>
        </p:nvSpPr>
        <p:spPr>
          <a:xfrm rot="5400000" flipV="1">
            <a:off x="-285750" y="285750"/>
            <a:ext cx="5143500" cy="4572000"/>
          </a:xfrm>
          <a:prstGeom prst="flowChartMerge">
            <a:avLst/>
          </a:prstGeom>
          <a:solidFill>
            <a:schemeClr val="bg2">
              <a:lumMod val="40000"/>
              <a:lumOff val="60000"/>
              <a:alpha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1258888" y="4371975"/>
            <a:ext cx="6480175"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....un monumento a Don Juan. Es un busto del Conde de Barcelona, que fue inaugurado por los reyes de España.</a:t>
            </a:r>
          </a:p>
        </p:txBody>
      </p:sp>
    </p:spTree>
  </p:cSld>
  <p:clrMapOvr>
    <a:masterClrMapping/>
  </p:clrMapOvr>
  <mc:AlternateContent xmlns:mc="http://schemas.openxmlformats.org/markup-compatibility/2006">
    <mc:Choice xmlns:p14="http://schemas.microsoft.com/office/powerpoint/2010/main" Requires="p14">
      <p:transition spd="slow" p14:dur="2000" advTm="17000">
        <p14:prism isContent="1"/>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10" fill="hold" nodeType="withEffect">
                                  <p:stCondLst>
                                    <p:cond delay="0"/>
                                  </p:stCondLst>
                                  <p:childTnLst>
                                    <p:animEffect transition="out" filter="blinds(horizontal)">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3000"/>
                                        <p:tgtEl>
                                          <p:spTgt spid="4"/>
                                        </p:tgtEl>
                                      </p:cBhvr>
                                    </p:animEffect>
                                    <p:set>
                                      <p:cBhvr>
                                        <p:cTn id="10" dur="1" fill="hold">
                                          <p:stCondLst>
                                            <p:cond delay="2999"/>
                                          </p:stCondLst>
                                        </p:cTn>
                                        <p:tgtEl>
                                          <p:spTgt spid="4"/>
                                        </p:tgtEl>
                                        <p:attrNameLst>
                                          <p:attrName>style.visibility</p:attrName>
                                        </p:attrNameLst>
                                      </p:cBhvr>
                                      <p:to>
                                        <p:strVal val="hidden"/>
                                      </p:to>
                                    </p:set>
                                  </p:childTnLst>
                                </p:cTn>
                              </p:par>
                              <p:par>
                                <p:cTn id="11" presetID="3" presetClass="exit" presetSubtype="5" fill="hold" nodeType="withEffect">
                                  <p:stCondLst>
                                    <p:cond delay="0"/>
                                  </p:stCondLst>
                                  <p:childTnLst>
                                    <p:animEffect transition="out" filter="blinds(vertical)">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3" presetClass="exit" presetSubtype="5" fill="hold" nodeType="withEffect">
                                  <p:stCondLst>
                                    <p:cond delay="0"/>
                                  </p:stCondLst>
                                  <p:childTnLst>
                                    <p:animEffect transition="out" filter="blinds(vertical)">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2" presetClass="exit" presetSubtype="4" fill="hold" nodeType="withEffect">
                                  <p:stCondLst>
                                    <p:cond delay="0"/>
                                  </p:stCondLst>
                                  <p:childTnLst>
                                    <p:anim calcmode="lin" valueType="num">
                                      <p:cBhvr additive="base">
                                        <p:cTn id="18" dur="3000"/>
                                        <p:tgtEl>
                                          <p:spTgt spid="3"/>
                                        </p:tgtEl>
                                        <p:attrNameLst>
                                          <p:attrName>ppt_x</p:attrName>
                                        </p:attrNameLst>
                                      </p:cBhvr>
                                      <p:tavLst>
                                        <p:tav tm="0">
                                          <p:val>
                                            <p:strVal val="ppt_x"/>
                                          </p:val>
                                        </p:tav>
                                        <p:tav tm="100000">
                                          <p:val>
                                            <p:strVal val="ppt_x"/>
                                          </p:val>
                                        </p:tav>
                                      </p:tavLst>
                                    </p:anim>
                                    <p:anim calcmode="lin" valueType="num">
                                      <p:cBhvr additive="base">
                                        <p:cTn id="19" dur="3000"/>
                                        <p:tgtEl>
                                          <p:spTgt spid="3"/>
                                        </p:tgtEl>
                                        <p:attrNameLst>
                                          <p:attrName>ppt_y</p:attrName>
                                        </p:attrNameLst>
                                      </p:cBhvr>
                                      <p:tavLst>
                                        <p:tav tm="0">
                                          <p:val>
                                            <p:strVal val="ppt_y"/>
                                          </p:val>
                                        </p:tav>
                                        <p:tav tm="100000">
                                          <p:val>
                                            <p:strVal val="1+ppt_h/2"/>
                                          </p:val>
                                        </p:tav>
                                      </p:tavLst>
                                    </p:anim>
                                    <p:set>
                                      <p:cBhvr>
                                        <p:cTn id="20" dur="1" fill="hold">
                                          <p:stCondLst>
                                            <p:cond delay="2999"/>
                                          </p:stCondLst>
                                        </p:cTn>
                                        <p:tgtEl>
                                          <p:spTgt spid="3"/>
                                        </p:tgtEl>
                                        <p:attrNameLst>
                                          <p:attrName>style.visibility</p:attrName>
                                        </p:attrNameLst>
                                      </p:cBhvr>
                                      <p:to>
                                        <p:strVal val="hidden"/>
                                      </p:to>
                                    </p:set>
                                  </p:childTnLst>
                                </p:cTn>
                              </p:par>
                              <p:par>
                                <p:cTn id="21" presetID="2" presetClass="exit" presetSubtype="1" fill="hold" nodeType="withEffect">
                                  <p:stCondLst>
                                    <p:cond delay="0"/>
                                  </p:stCondLst>
                                  <p:childTnLst>
                                    <p:anim calcmode="lin" valueType="num">
                                      <p:cBhvr additive="base">
                                        <p:cTn id="22" dur="3000"/>
                                        <p:tgtEl>
                                          <p:spTgt spid="4"/>
                                        </p:tgtEl>
                                        <p:attrNameLst>
                                          <p:attrName>ppt_x</p:attrName>
                                        </p:attrNameLst>
                                      </p:cBhvr>
                                      <p:tavLst>
                                        <p:tav tm="0">
                                          <p:val>
                                            <p:strVal val="ppt_x"/>
                                          </p:val>
                                        </p:tav>
                                        <p:tav tm="100000">
                                          <p:val>
                                            <p:strVal val="ppt_x"/>
                                          </p:val>
                                        </p:tav>
                                      </p:tavLst>
                                    </p:anim>
                                    <p:anim calcmode="lin" valueType="num">
                                      <p:cBhvr additive="base">
                                        <p:cTn id="23" dur="3000"/>
                                        <p:tgtEl>
                                          <p:spTgt spid="4"/>
                                        </p:tgtEl>
                                        <p:attrNameLst>
                                          <p:attrName>ppt_y</p:attrName>
                                        </p:attrNameLst>
                                      </p:cBhvr>
                                      <p:tavLst>
                                        <p:tav tm="0">
                                          <p:val>
                                            <p:strVal val="ppt_y"/>
                                          </p:val>
                                        </p:tav>
                                        <p:tav tm="100000">
                                          <p:val>
                                            <p:strVal val="0-ppt_h/2"/>
                                          </p:val>
                                        </p:tav>
                                      </p:tavLst>
                                    </p:anim>
                                    <p:set>
                                      <p:cBhvr>
                                        <p:cTn id="24" dur="1" fill="hold">
                                          <p:stCondLst>
                                            <p:cond delay="2999"/>
                                          </p:stCondLst>
                                        </p:cTn>
                                        <p:tgtEl>
                                          <p:spTgt spid="4"/>
                                        </p:tgtEl>
                                        <p:attrNameLst>
                                          <p:attrName>style.visibility</p:attrName>
                                        </p:attrNameLst>
                                      </p:cBhvr>
                                      <p:to>
                                        <p:strVal val="hidden"/>
                                      </p:to>
                                    </p:set>
                                  </p:childTnLst>
                                </p:cTn>
                              </p:par>
                              <p:par>
                                <p:cTn id="25" presetID="2" presetClass="exit" presetSubtype="8" fill="hold" nodeType="withEffect">
                                  <p:stCondLst>
                                    <p:cond delay="0"/>
                                  </p:stCondLst>
                                  <p:childTnLst>
                                    <p:anim calcmode="lin" valueType="num">
                                      <p:cBhvr additive="base">
                                        <p:cTn id="26" dur="3000"/>
                                        <p:tgtEl>
                                          <p:spTgt spid="5"/>
                                        </p:tgtEl>
                                        <p:attrNameLst>
                                          <p:attrName>ppt_x</p:attrName>
                                        </p:attrNameLst>
                                      </p:cBhvr>
                                      <p:tavLst>
                                        <p:tav tm="0">
                                          <p:val>
                                            <p:strVal val="ppt_x"/>
                                          </p:val>
                                        </p:tav>
                                        <p:tav tm="100000">
                                          <p:val>
                                            <p:strVal val="0-ppt_w/2"/>
                                          </p:val>
                                        </p:tav>
                                      </p:tavLst>
                                    </p:anim>
                                    <p:anim calcmode="lin" valueType="num">
                                      <p:cBhvr additive="base">
                                        <p:cTn id="27" dur="3000"/>
                                        <p:tgtEl>
                                          <p:spTgt spid="5"/>
                                        </p:tgtEl>
                                        <p:attrNameLst>
                                          <p:attrName>ppt_y</p:attrName>
                                        </p:attrNameLst>
                                      </p:cBhvr>
                                      <p:tavLst>
                                        <p:tav tm="0">
                                          <p:val>
                                            <p:strVal val="ppt_y"/>
                                          </p:val>
                                        </p:tav>
                                        <p:tav tm="100000">
                                          <p:val>
                                            <p:strVal val="ppt_y"/>
                                          </p:val>
                                        </p:tav>
                                      </p:tavLst>
                                    </p:anim>
                                    <p:set>
                                      <p:cBhvr>
                                        <p:cTn id="28" dur="1" fill="hold">
                                          <p:stCondLst>
                                            <p:cond delay="2999"/>
                                          </p:stCondLst>
                                        </p:cTn>
                                        <p:tgtEl>
                                          <p:spTgt spid="5"/>
                                        </p:tgtEl>
                                        <p:attrNameLst>
                                          <p:attrName>style.visibility</p:attrName>
                                        </p:attrNameLst>
                                      </p:cBhvr>
                                      <p:to>
                                        <p:strVal val="hidden"/>
                                      </p:to>
                                    </p:set>
                                  </p:childTnLst>
                                </p:cTn>
                              </p:par>
                              <p:par>
                                <p:cTn id="29" presetID="2" presetClass="exit" presetSubtype="2" fill="hold" nodeType="withEffect">
                                  <p:stCondLst>
                                    <p:cond delay="0"/>
                                  </p:stCondLst>
                                  <p:childTnLst>
                                    <p:anim calcmode="lin" valueType="num">
                                      <p:cBhvr additive="base">
                                        <p:cTn id="30" dur="3000"/>
                                        <p:tgtEl>
                                          <p:spTgt spid="6"/>
                                        </p:tgtEl>
                                        <p:attrNameLst>
                                          <p:attrName>ppt_x</p:attrName>
                                        </p:attrNameLst>
                                      </p:cBhvr>
                                      <p:tavLst>
                                        <p:tav tm="0">
                                          <p:val>
                                            <p:strVal val="ppt_x"/>
                                          </p:val>
                                        </p:tav>
                                        <p:tav tm="100000">
                                          <p:val>
                                            <p:strVal val="1+ppt_w/2"/>
                                          </p:val>
                                        </p:tav>
                                      </p:tavLst>
                                    </p:anim>
                                    <p:anim calcmode="lin" valueType="num">
                                      <p:cBhvr additive="base">
                                        <p:cTn id="31" dur="3000"/>
                                        <p:tgtEl>
                                          <p:spTgt spid="6"/>
                                        </p:tgtEl>
                                        <p:attrNameLst>
                                          <p:attrName>ppt_y</p:attrName>
                                        </p:attrNameLst>
                                      </p:cBhvr>
                                      <p:tavLst>
                                        <p:tav tm="0">
                                          <p:val>
                                            <p:strVal val="ppt_y"/>
                                          </p:val>
                                        </p:tav>
                                        <p:tav tm="100000">
                                          <p:val>
                                            <p:strVal val="ppt_y"/>
                                          </p:val>
                                        </p:tav>
                                      </p:tavLst>
                                    </p:anim>
                                    <p:set>
                                      <p:cBhvr>
                                        <p:cTn id="32" dur="1" fill="hold">
                                          <p:stCondLst>
                                            <p:cond delay="2999"/>
                                          </p:stCondLst>
                                        </p:cTn>
                                        <p:tgtEl>
                                          <p:spTgt spid="6"/>
                                        </p:tgtEl>
                                        <p:attrNameLst>
                                          <p:attrName>style.visibility</p:attrName>
                                        </p:attrNameLst>
                                      </p:cBhvr>
                                      <p:to>
                                        <p:strVal val="hidden"/>
                                      </p:to>
                                    </p:set>
                                  </p:childTnLst>
                                </p:cTn>
                              </p:par>
                              <p:par>
                                <p:cTn id="33" presetID="4" presetClass="entr" presetSubtype="32" fill="hold" nodeType="withEffect">
                                  <p:stCondLst>
                                    <p:cond delay="0"/>
                                  </p:stCondLst>
                                  <p:childTnLst>
                                    <p:set>
                                      <p:cBhvr>
                                        <p:cTn id="34" dur="1" fill="hold">
                                          <p:stCondLst>
                                            <p:cond delay="0"/>
                                          </p:stCondLst>
                                        </p:cTn>
                                        <p:tgtEl>
                                          <p:spTgt spid="21506"/>
                                        </p:tgtEl>
                                        <p:attrNameLst>
                                          <p:attrName>style.visibility</p:attrName>
                                        </p:attrNameLst>
                                      </p:cBhvr>
                                      <p:to>
                                        <p:strVal val="visible"/>
                                      </p:to>
                                    </p:set>
                                    <p:animEffect transition="in" filter="box(out)">
                                      <p:cBhvr>
                                        <p:cTn id="35" dur="3000"/>
                                        <p:tgtEl>
                                          <p:spTgt spid="21506"/>
                                        </p:tgtEl>
                                      </p:cBhvr>
                                    </p:animEffect>
                                  </p:childTnLst>
                                </p:cTn>
                              </p:par>
                              <p:par>
                                <p:cTn id="36" presetID="23" presetClass="entr" presetSubtype="16" fill="hold" nodeType="withEffect">
                                  <p:stCondLst>
                                    <p:cond delay="0"/>
                                  </p:stCondLst>
                                  <p:childTnLst>
                                    <p:set>
                                      <p:cBhvr>
                                        <p:cTn id="37" dur="1" fill="hold">
                                          <p:stCondLst>
                                            <p:cond delay="0"/>
                                          </p:stCondLst>
                                        </p:cTn>
                                        <p:tgtEl>
                                          <p:spTgt spid="21506"/>
                                        </p:tgtEl>
                                        <p:attrNameLst>
                                          <p:attrName>style.visibility</p:attrName>
                                        </p:attrNameLst>
                                      </p:cBhvr>
                                      <p:to>
                                        <p:strVal val="visible"/>
                                      </p:to>
                                    </p:set>
                                    <p:anim calcmode="lin" valueType="num">
                                      <p:cBhvr>
                                        <p:cTn id="38" dur="3000" fill="hold"/>
                                        <p:tgtEl>
                                          <p:spTgt spid="21506"/>
                                        </p:tgtEl>
                                        <p:attrNameLst>
                                          <p:attrName>ppt_w</p:attrName>
                                        </p:attrNameLst>
                                      </p:cBhvr>
                                      <p:tavLst>
                                        <p:tav tm="0">
                                          <p:val>
                                            <p:fltVal val="0"/>
                                          </p:val>
                                        </p:tav>
                                        <p:tav tm="100000">
                                          <p:val>
                                            <p:strVal val="#ppt_w"/>
                                          </p:val>
                                        </p:tav>
                                      </p:tavLst>
                                    </p:anim>
                                    <p:anim calcmode="lin" valueType="num">
                                      <p:cBhvr>
                                        <p:cTn id="39" dur="3000" fill="hold"/>
                                        <p:tgtEl>
                                          <p:spTgt spid="21506"/>
                                        </p:tgtEl>
                                        <p:attrNameLst>
                                          <p:attrName>ppt_h</p:attrName>
                                        </p:attrNameLst>
                                      </p:cBhvr>
                                      <p:tavLst>
                                        <p:tav tm="0">
                                          <p:val>
                                            <p:fltVal val="0"/>
                                          </p:val>
                                        </p:tav>
                                        <p:tav tm="100000">
                                          <p:val>
                                            <p:strVal val="#ppt_h"/>
                                          </p:val>
                                        </p:tav>
                                      </p:tavLst>
                                    </p:anim>
                                  </p:childTnLst>
                                </p:cTn>
                              </p:par>
                            </p:childTnLst>
                          </p:cTn>
                        </p:par>
                        <p:par>
                          <p:cTn id="40" fill="hold" nodeType="afterGroup">
                            <p:stCondLst>
                              <p:cond delay="30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7"/>
                                        </p:tgtEl>
                                        <p:attrNameLst>
                                          <p:attrName>style.visibility</p:attrName>
                                        </p:attrNameLst>
                                      </p:cBhvr>
                                      <p:to>
                                        <p:strVal val="visible"/>
                                      </p:to>
                                    </p:set>
                                    <p:animEffect transition="in" filter="fade">
                                      <p:cBhvr>
                                        <p:cTn id="43" dur="1000"/>
                                        <p:tgtEl>
                                          <p:spTgt spid="7"/>
                                        </p:tgtEl>
                                      </p:cBhvr>
                                    </p:animEffect>
                                    <p:anim calcmode="lin" valueType="num">
                                      <p:cBhvr>
                                        <p:cTn id="44" dur="1000" fill="hold"/>
                                        <p:tgtEl>
                                          <p:spTgt spid="7"/>
                                        </p:tgtEl>
                                        <p:attrNameLst>
                                          <p:attrName>ppt_x</p:attrName>
                                        </p:attrNameLst>
                                      </p:cBhvr>
                                      <p:tavLst>
                                        <p:tav tm="0">
                                          <p:val>
                                            <p:strVal val="#ppt_x-.1"/>
                                          </p:val>
                                        </p:tav>
                                        <p:tav tm="100000">
                                          <p:val>
                                            <p:strVal val="#ppt_x"/>
                                          </p:val>
                                        </p:tav>
                                      </p:tavLst>
                                    </p:anim>
                                    <p:anim calcmode="lin" valueType="num">
                                      <p:cBhvr>
                                        <p:cTn id="45"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olor 02.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81211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2 Imagen" descr="Color 0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81211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179388" y="3795713"/>
            <a:ext cx="8785225"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Al entrar al parque por la puerta principal, pues este parque cuenta con cinco</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puertas de entrada, lo primero que vemos es este Monumento a la Paz. “</a:t>
            </a:r>
            <a:r>
              <a:rPr lang="es-ES" b="1" dirty="0" err="1">
                <a:effectLst>
                  <a:glow rad="101600">
                    <a:schemeClr val="accent2">
                      <a:satMod val="175000"/>
                      <a:alpha val="40000"/>
                    </a:schemeClr>
                  </a:glow>
                  <a:outerShdw blurRad="38100" dist="38100" dir="2700000" algn="tl">
                    <a:srgbClr val="000000">
                      <a:alpha val="43137"/>
                    </a:srgbClr>
                  </a:outerShdw>
                </a:effectLst>
              </a:rPr>
              <a:t>Raices</a:t>
            </a:r>
            <a:r>
              <a:rPr lang="es-ES" b="1" dirty="0">
                <a:effectLst>
                  <a:glow rad="101600">
                    <a:schemeClr val="accent2">
                      <a:satMod val="175000"/>
                      <a:alpha val="40000"/>
                    </a:schemeClr>
                  </a:glow>
                  <a:outerShdw blurRad="38100" dist="38100" dir="2700000" algn="tl">
                    <a:srgbClr val="000000">
                      <a:alpha val="43137"/>
                    </a:srgbClr>
                  </a:outerShdw>
                </a:effectLst>
              </a:rPr>
              <a:t> y Lazos para la Paz”, ese es su nombre, parte inferior del monumento que penetra en la tierra realizada en acero. </a:t>
            </a:r>
          </a:p>
        </p:txBody>
      </p:sp>
    </p:spTree>
  </p:cSld>
  <p:clrMapOvr>
    <a:masterClrMapping/>
  </p:clrMapOvr>
  <mc:AlternateContent xmlns:mc="http://schemas.openxmlformats.org/markup-compatibility/2006">
    <mc:Choice xmlns:p14="http://schemas.microsoft.com/office/powerpoint/2010/main" Requires="p14">
      <p:transition spd="slow" p14:dur="2000" advTm="33000">
        <p14:prism isContent="1"/>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xit" presetSubtype="2" fill="hold" nodeType="withEffect">
                                  <p:stCondLst>
                                    <p:cond delay="0"/>
                                  </p:stCondLst>
                                  <p:childTnLst>
                                    <p:anim calcmode="lin" valueType="num">
                                      <p:cBhvr additive="base">
                                        <p:cTn id="6" dur="3500"/>
                                        <p:tgtEl>
                                          <p:spTgt spid="3"/>
                                        </p:tgtEl>
                                        <p:attrNameLst>
                                          <p:attrName>ppt_x</p:attrName>
                                        </p:attrNameLst>
                                      </p:cBhvr>
                                      <p:tavLst>
                                        <p:tav tm="0">
                                          <p:val>
                                            <p:strVal val="ppt_x"/>
                                          </p:val>
                                        </p:tav>
                                        <p:tav tm="100000">
                                          <p:val>
                                            <p:strVal val="1+ppt_w/2"/>
                                          </p:val>
                                        </p:tav>
                                      </p:tavLst>
                                    </p:anim>
                                    <p:anim calcmode="lin" valueType="num">
                                      <p:cBhvr additive="base">
                                        <p:cTn id="7" dur="3500"/>
                                        <p:tgtEl>
                                          <p:spTgt spid="3"/>
                                        </p:tgtEl>
                                        <p:attrNameLst>
                                          <p:attrName>ppt_y</p:attrName>
                                        </p:attrNameLst>
                                      </p:cBhvr>
                                      <p:tavLst>
                                        <p:tav tm="0">
                                          <p:val>
                                            <p:strVal val="ppt_y"/>
                                          </p:val>
                                        </p:tav>
                                        <p:tav tm="100000">
                                          <p:val>
                                            <p:strVal val="ppt_y"/>
                                          </p:val>
                                        </p:tav>
                                      </p:tavLst>
                                    </p:anim>
                                    <p:set>
                                      <p:cBhvr>
                                        <p:cTn id="8" dur="1" fill="hold">
                                          <p:stCondLst>
                                            <p:cond delay="3499"/>
                                          </p:stCondLst>
                                        </p:cTn>
                                        <p:tgtEl>
                                          <p:spTgt spid="3"/>
                                        </p:tgtEl>
                                        <p:attrNameLst>
                                          <p:attrName>style.visibility</p:attrName>
                                        </p:attrNameLst>
                                      </p:cBhvr>
                                      <p:to>
                                        <p:strVal val="hidden"/>
                                      </p:to>
                                    </p:set>
                                  </p:childTnLst>
                                </p:cTn>
                              </p:par>
                              <p:par>
                                <p:cTn id="9" presetID="16" presetClass="exit" presetSubtype="26" fill="hold" nodeType="withEffect">
                                  <p:stCondLst>
                                    <p:cond delay="0"/>
                                  </p:stCondLst>
                                  <p:childTnLst>
                                    <p:animEffect transition="out" filter="barn(inHorizontal)">
                                      <p:cBhvr>
                                        <p:cTn id="10" dur="3500"/>
                                        <p:tgtEl>
                                          <p:spTgt spid="3"/>
                                        </p:tgtEl>
                                      </p:cBhvr>
                                    </p:animEffect>
                                    <p:set>
                                      <p:cBhvr>
                                        <p:cTn id="11" dur="1" fill="hold">
                                          <p:stCondLst>
                                            <p:cond delay="3499"/>
                                          </p:stCondLst>
                                        </p:cTn>
                                        <p:tgtEl>
                                          <p:spTgt spid="3"/>
                                        </p:tgtEl>
                                        <p:attrNameLst>
                                          <p:attrName>style.visibility</p:attrName>
                                        </p:attrNameLst>
                                      </p:cBhvr>
                                      <p:to>
                                        <p:strVal val="hidden"/>
                                      </p:to>
                                    </p:set>
                                  </p:childTnLst>
                                </p:cTn>
                              </p:par>
                              <p:par>
                                <p:cTn id="12" presetID="2" presetClass="entr" presetSubtype="2"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additive="base">
                                        <p:cTn id="14" dur="4000" fill="hold"/>
                                        <p:tgtEl>
                                          <p:spTgt spid="2"/>
                                        </p:tgtEl>
                                        <p:attrNameLst>
                                          <p:attrName>ppt_x</p:attrName>
                                        </p:attrNameLst>
                                      </p:cBhvr>
                                      <p:tavLst>
                                        <p:tav tm="0">
                                          <p:val>
                                            <p:strVal val="1+#ppt_w/2"/>
                                          </p:val>
                                        </p:tav>
                                        <p:tav tm="100000">
                                          <p:val>
                                            <p:strVal val="#ppt_x"/>
                                          </p:val>
                                        </p:tav>
                                      </p:tavLst>
                                    </p:anim>
                                    <p:anim calcmode="lin" valueType="num">
                                      <p:cBhvr additive="base">
                                        <p:cTn id="15" dur="4000" fill="hold"/>
                                        <p:tgtEl>
                                          <p:spTgt spid="2"/>
                                        </p:tgtEl>
                                        <p:attrNameLst>
                                          <p:attrName>ppt_y</p:attrName>
                                        </p:attrNameLst>
                                      </p:cBhvr>
                                      <p:tavLst>
                                        <p:tav tm="0">
                                          <p:val>
                                            <p:strVal val="#ppt_y"/>
                                          </p:val>
                                        </p:tav>
                                        <p:tav tm="100000">
                                          <p:val>
                                            <p:strVal val="#ppt_y"/>
                                          </p:val>
                                        </p:tav>
                                      </p:tavLst>
                                    </p:anim>
                                  </p:childTnLst>
                                </p:cTn>
                              </p:par>
                              <p:par>
                                <p:cTn id="16" presetID="16" presetClass="entr" presetSubtype="26"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barn(inHorizontal)">
                                      <p:cBhvr>
                                        <p:cTn id="18" dur="4000"/>
                                        <p:tgtEl>
                                          <p:spTgt spid="2"/>
                                        </p:tgtEl>
                                      </p:cBhvr>
                                    </p:animEffect>
                                  </p:childTnLst>
                                </p:cTn>
                              </p:par>
                            </p:childTnLst>
                          </p:cTn>
                        </p:par>
                        <p:par>
                          <p:cTn id="19" fill="hold" nodeType="afterGroup">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7.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380038"/>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27.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380038"/>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27.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380038"/>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395288" y="3508375"/>
            <a:ext cx="8497887" cy="1477963"/>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Seguimos caminando y donde tiene su empiece el estanque, lo primero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que aparece a nuestra vista es,,,,,, </a:t>
            </a:r>
            <a:r>
              <a:rPr lang="es-ES" b="1" dirty="0" err="1">
                <a:effectLst>
                  <a:glow rad="101600">
                    <a:schemeClr val="accent2">
                      <a:satMod val="175000"/>
                      <a:alpha val="40000"/>
                    </a:schemeClr>
                  </a:glow>
                  <a:outerShdw blurRad="38100" dist="38100" dir="2700000" algn="tl">
                    <a:srgbClr val="000000">
                      <a:alpha val="43137"/>
                    </a:srgbClr>
                  </a:outerShdw>
                </a:effectLst>
              </a:rPr>
              <a:t>ehem</a:t>
            </a:r>
            <a:r>
              <a:rPr lang="es-ES" b="1" dirty="0">
                <a:effectLst>
                  <a:glow rad="101600">
                    <a:schemeClr val="accent2">
                      <a:satMod val="175000"/>
                      <a:alpha val="40000"/>
                    </a:schemeClr>
                  </a:glow>
                  <a:outerShdw blurRad="38100" dist="38100" dir="2700000" algn="tl">
                    <a:srgbClr val="000000">
                      <a:alpha val="43137"/>
                    </a:srgbClr>
                  </a:outerShdw>
                </a:effectLst>
              </a:rPr>
              <a:t>,,, </a:t>
            </a:r>
            <a:r>
              <a:rPr lang="es-ES" b="1" dirty="0" err="1">
                <a:effectLst>
                  <a:glow rad="101600">
                    <a:schemeClr val="accent2">
                      <a:satMod val="175000"/>
                      <a:alpha val="40000"/>
                    </a:schemeClr>
                  </a:glow>
                  <a:outerShdw blurRad="38100" dist="38100" dir="2700000" algn="tl">
                    <a:srgbClr val="000000">
                      <a:alpha val="43137"/>
                    </a:srgbClr>
                  </a:outerShdw>
                </a:effectLst>
              </a:rPr>
              <a:t>ehem</a:t>
            </a:r>
            <a:r>
              <a:rPr lang="es-ES" b="1" dirty="0">
                <a:effectLst>
                  <a:glow rad="101600">
                    <a:schemeClr val="accent2">
                      <a:satMod val="175000"/>
                      <a:alpha val="40000"/>
                    </a:schemeClr>
                  </a:glow>
                  <a:outerShdw blurRad="38100" dist="38100" dir="2700000" algn="tl">
                    <a:srgbClr val="000000">
                      <a:alpha val="43137"/>
                    </a:srgbClr>
                  </a:outerShdw>
                </a:effectLst>
              </a:rPr>
              <a:t>,,, ¿pero esto qué </a:t>
            </a:r>
            <a:r>
              <a:rPr lang="es-ES" b="1" dirty="0" err="1">
                <a:effectLst>
                  <a:glow rad="101600">
                    <a:schemeClr val="accent2">
                      <a:satMod val="175000"/>
                      <a:alpha val="40000"/>
                    </a:schemeClr>
                  </a:glow>
                  <a:outerShdw blurRad="38100" dist="38100" dir="2700000" algn="tl">
                    <a:srgbClr val="000000">
                      <a:alpha val="43137"/>
                    </a:srgbClr>
                  </a:outerShdw>
                </a:effectLst>
              </a:rPr>
              <a:t>eeeeees</a:t>
            </a:r>
            <a:r>
              <a:rPr lang="es-ES" b="1" dirty="0">
                <a:effectLst>
                  <a:glow rad="101600">
                    <a:schemeClr val="accent2">
                      <a:satMod val="175000"/>
                      <a:alpha val="40000"/>
                    </a:schemeClr>
                  </a:glow>
                  <a:outerShdw blurRad="38100" dist="38100" dir="2700000" algn="tl">
                    <a:srgbClr val="000000">
                      <a:alpha val="43137"/>
                    </a:srgbClr>
                  </a:outerShdw>
                </a:effectLst>
              </a:rPr>
              <a:t>?</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 </a:t>
            </a:r>
            <a:r>
              <a:rPr lang="es-ES" b="1" dirty="0" err="1">
                <a:effectLst>
                  <a:glow rad="101600">
                    <a:schemeClr val="accent2">
                      <a:satMod val="175000"/>
                      <a:alpha val="40000"/>
                    </a:schemeClr>
                  </a:glow>
                  <a:outerShdw blurRad="38100" dist="38100" dir="2700000" algn="tl">
                    <a:srgbClr val="000000">
                      <a:alpha val="43137"/>
                    </a:srgbClr>
                  </a:outerShdw>
                </a:effectLst>
              </a:rPr>
              <a:t>uuuuummmm</a:t>
            </a:r>
            <a:r>
              <a:rPr lang="es-ES" b="1" dirty="0">
                <a:effectLst>
                  <a:glow rad="101600">
                    <a:schemeClr val="accent2">
                      <a:satMod val="175000"/>
                      <a:alpha val="40000"/>
                    </a:schemeClr>
                  </a:glow>
                  <a:outerShdw blurRad="38100" dist="38100" dir="2700000" algn="tl">
                    <a:srgbClr val="000000">
                      <a:alpha val="43137"/>
                    </a:srgbClr>
                  </a:outerShdw>
                </a:effectLst>
              </a:rPr>
              <a:t>, bueno pues según explica el cartelito de información, nos cuenta que se trata de una escultura ¿una </a:t>
            </a:r>
            <a:r>
              <a:rPr lang="es-ES" b="1" dirty="0" err="1">
                <a:effectLst>
                  <a:glow rad="101600">
                    <a:schemeClr val="accent2">
                      <a:satMod val="175000"/>
                      <a:alpha val="40000"/>
                    </a:schemeClr>
                  </a:glow>
                  <a:outerShdw blurRad="38100" dist="38100" dir="2700000" algn="tl">
                    <a:srgbClr val="000000">
                      <a:alpha val="43137"/>
                    </a:srgbClr>
                  </a:outerShdw>
                </a:effectLst>
              </a:rPr>
              <a:t>queeeeeee</a:t>
            </a:r>
            <a:r>
              <a:rPr lang="es-ES" b="1" dirty="0">
                <a:effectLst>
                  <a:glow rad="101600">
                    <a:schemeClr val="accent2">
                      <a:satMod val="175000"/>
                      <a:alpha val="40000"/>
                    </a:schemeClr>
                  </a:glow>
                  <a:outerShdw blurRad="38100" dist="38100" dir="2700000" algn="tl">
                    <a:srgbClr val="000000">
                      <a:alpha val="43137"/>
                    </a:srgbClr>
                  </a:outerShdw>
                </a:effectLst>
              </a:rPr>
              <a:t>? Y que lleva por nombre: Paseo entre dos Árboles (manda güitos).</a:t>
            </a:r>
          </a:p>
        </p:txBody>
      </p:sp>
    </p:spTree>
  </p:cSld>
  <p:clrMapOvr>
    <a:masterClrMapping/>
  </p:clrMapOvr>
  <mc:AlternateContent xmlns:mc="http://schemas.openxmlformats.org/markup-compatibility/2006">
    <mc:Choice xmlns:p14="http://schemas.microsoft.com/office/powerpoint/2010/main" Requires="p14">
      <p:transition spd="slow" p14:dur="2000" advTm="38000">
        <p14:prism isContent="1"/>
      </p:transition>
    </mc:Choice>
    <mc:Fallback>
      <p:transition spd="slow" advTm="3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16" presetClass="entr" presetSubtype="4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Horizontal)">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4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4000" fill="hold"/>
                                        <p:tgtEl>
                                          <p:spTgt spid="6"/>
                                        </p:tgtEl>
                                        <p:attrNameLst>
                                          <p:attrName>ppt_w</p:attrName>
                                        </p:attrNameLst>
                                      </p:cBhvr>
                                      <p:tavLst>
                                        <p:tav tm="0">
                                          <p:val>
                                            <p:strVal val="4/3*#ppt_w"/>
                                          </p:val>
                                        </p:tav>
                                        <p:tav tm="100000">
                                          <p:val>
                                            <p:strVal val="#ppt_w"/>
                                          </p:val>
                                        </p:tav>
                                      </p:tavLst>
                                    </p:anim>
                                    <p:anim calcmode="lin" valueType="num">
                                      <p:cBhvr>
                                        <p:cTn id="22" dur="4000" fill="hold"/>
                                        <p:tgtEl>
                                          <p:spTgt spid="6"/>
                                        </p:tgtEl>
                                        <p:attrNameLst>
                                          <p:attrName>ppt_h</p:attrName>
                                        </p:attrNameLst>
                                      </p:cBhvr>
                                      <p:tavLst>
                                        <p:tav tm="0">
                                          <p:val>
                                            <p:strVal val="4/3*#ppt_h"/>
                                          </p:val>
                                        </p:tav>
                                        <p:tav tm="100000">
                                          <p:val>
                                            <p:strVal val="#ppt_h"/>
                                          </p:val>
                                        </p:tav>
                                      </p:tavLst>
                                    </p:anim>
                                  </p:childTnLst>
                                </p:cTn>
                              </p:par>
                              <p:par>
                                <p:cTn id="23" presetID="4" presetClass="entr" presetSubtype="16"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box(in)">
                                      <p:cBhvr>
                                        <p:cTn id="25" dur="4000"/>
                                        <p:tgtEl>
                                          <p:spTgt spid="6"/>
                                        </p:tgtEl>
                                      </p:cBhvr>
                                    </p:animEffect>
                                  </p:childTnLst>
                                </p:cTn>
                              </p:par>
                            </p:childTnLst>
                          </p:cTn>
                        </p:par>
                        <p:par>
                          <p:cTn id="26" fill="hold" nodeType="afterGroup">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Imagen5.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7 Paralelogramo"/>
          <p:cNvSpPr/>
          <p:nvPr/>
        </p:nvSpPr>
        <p:spPr>
          <a:xfrm>
            <a:off x="611188" y="2571750"/>
            <a:ext cx="3529012" cy="2571750"/>
          </a:xfrm>
          <a:prstGeom prst="parallelogram">
            <a:avLst>
              <a:gd name="adj" fmla="val 125854"/>
            </a:avLst>
          </a:prstGeom>
          <a:solidFill>
            <a:schemeClr val="tx2">
              <a:lumMod val="7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Paralelogramo"/>
          <p:cNvSpPr/>
          <p:nvPr/>
        </p:nvSpPr>
        <p:spPr>
          <a:xfrm flipH="1">
            <a:off x="4140200" y="2716213"/>
            <a:ext cx="4319588" cy="2427287"/>
          </a:xfrm>
          <a:prstGeom prst="parallelogram">
            <a:avLst>
              <a:gd name="adj" fmla="val 162219"/>
            </a:avLst>
          </a:prstGeom>
          <a:solidFill>
            <a:schemeClr val="tx2">
              <a:lumMod val="7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Paralelogramo"/>
          <p:cNvSpPr/>
          <p:nvPr/>
        </p:nvSpPr>
        <p:spPr>
          <a:xfrm>
            <a:off x="4787900" y="0"/>
            <a:ext cx="3671888" cy="2643188"/>
          </a:xfrm>
          <a:prstGeom prst="parallelogram">
            <a:avLst>
              <a:gd name="adj" fmla="val 126363"/>
            </a:avLst>
          </a:prstGeom>
          <a:solidFill>
            <a:schemeClr val="tx2">
              <a:lumMod val="7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Paralelogramo"/>
          <p:cNvSpPr/>
          <p:nvPr/>
        </p:nvSpPr>
        <p:spPr>
          <a:xfrm flipH="1">
            <a:off x="0" y="0"/>
            <a:ext cx="4140200" cy="2571750"/>
          </a:xfrm>
          <a:prstGeom prst="parallelogram">
            <a:avLst>
              <a:gd name="adj" fmla="val 146460"/>
            </a:avLst>
          </a:prstGeom>
          <a:solidFill>
            <a:schemeClr val="tx2">
              <a:lumMod val="7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Paralelogramo"/>
          <p:cNvSpPr/>
          <p:nvPr/>
        </p:nvSpPr>
        <p:spPr>
          <a:xfrm flipH="1">
            <a:off x="827088" y="0"/>
            <a:ext cx="3600450" cy="2355850"/>
          </a:xfrm>
          <a:prstGeom prst="parallelogram">
            <a:avLst>
              <a:gd name="adj" fmla="val 137622"/>
            </a:avLst>
          </a:prstGeom>
          <a:solidFill>
            <a:schemeClr val="tx2">
              <a:lumMod val="7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Paralelogramo"/>
          <p:cNvSpPr/>
          <p:nvPr/>
        </p:nvSpPr>
        <p:spPr>
          <a:xfrm>
            <a:off x="4429125" y="0"/>
            <a:ext cx="3311525" cy="2355850"/>
          </a:xfrm>
          <a:prstGeom prst="parallelogram">
            <a:avLst>
              <a:gd name="adj" fmla="val 123839"/>
            </a:avLst>
          </a:prstGeom>
          <a:solidFill>
            <a:schemeClr val="tx2">
              <a:lumMod val="7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Paralelogramo"/>
          <p:cNvSpPr/>
          <p:nvPr/>
        </p:nvSpPr>
        <p:spPr>
          <a:xfrm>
            <a:off x="1403350" y="2716213"/>
            <a:ext cx="3168650" cy="2427287"/>
          </a:xfrm>
          <a:prstGeom prst="parallelogram">
            <a:avLst>
              <a:gd name="adj" fmla="val 118687"/>
            </a:avLst>
          </a:prstGeom>
          <a:solidFill>
            <a:schemeClr val="tx2">
              <a:lumMod val="7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Paralelogramo"/>
          <p:cNvSpPr/>
          <p:nvPr/>
        </p:nvSpPr>
        <p:spPr>
          <a:xfrm flipH="1">
            <a:off x="4716463" y="2643188"/>
            <a:ext cx="4427537" cy="2500312"/>
          </a:xfrm>
          <a:prstGeom prst="parallelogram">
            <a:avLst>
              <a:gd name="adj" fmla="val 159606"/>
            </a:avLst>
          </a:prstGeom>
          <a:solidFill>
            <a:schemeClr val="tx2">
              <a:lumMod val="7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CuadroTexto"/>
          <p:cNvSpPr txBox="1"/>
          <p:nvPr/>
        </p:nvSpPr>
        <p:spPr>
          <a:xfrm>
            <a:off x="323850" y="3795713"/>
            <a:ext cx="8496300"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Situada en el estanque sur, nos sorprende una primera lectura de la pieza por su aparente estado caótico (no es para menos), en ella observamos una maraña de hierro a semejanza de ramas sobre la que se sitúan diversas siluetas de pájaros (sobretodo hurracas y palomas).</a:t>
            </a:r>
          </a:p>
        </p:txBody>
      </p:sp>
    </p:spTree>
  </p:cSld>
  <p:clrMapOvr>
    <a:masterClrMapping/>
  </p:clrMapOvr>
  <mc:AlternateContent xmlns:mc="http://schemas.openxmlformats.org/markup-compatibility/2006">
    <mc:Choice xmlns:p14="http://schemas.microsoft.com/office/powerpoint/2010/main" Requires="p14">
      <p:transition spd="slow" p14:dur="2000" advTm="34000">
        <p14:prism isContent="1"/>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2"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3000" fill="hold"/>
                                        <p:tgtEl>
                                          <p:spTgt spid="10"/>
                                        </p:tgtEl>
                                        <p:attrNameLst>
                                          <p:attrName>ppt_x</p:attrName>
                                        </p:attrNameLst>
                                      </p:cBhvr>
                                      <p:tavLst>
                                        <p:tav tm="0">
                                          <p:val>
                                            <p:strVal val="0-#ppt_w/2"/>
                                          </p:val>
                                        </p:tav>
                                        <p:tav tm="100000">
                                          <p:val>
                                            <p:strVal val="#ppt_x"/>
                                          </p:val>
                                        </p:tav>
                                      </p:tavLst>
                                    </p:anim>
                                    <p:anim calcmode="lin" valueType="num">
                                      <p:cBhvr additive="base">
                                        <p:cTn id="8" dur="3000" fill="hold"/>
                                        <p:tgtEl>
                                          <p:spTgt spid="10"/>
                                        </p:tgtEl>
                                        <p:attrNameLst>
                                          <p:attrName>ppt_y</p:attrName>
                                        </p:attrNameLst>
                                      </p:cBhvr>
                                      <p:tavLst>
                                        <p:tav tm="0">
                                          <p:val>
                                            <p:strVal val="1+#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3000" fill="hold"/>
                                        <p:tgtEl>
                                          <p:spTgt spid="11"/>
                                        </p:tgtEl>
                                        <p:attrNameLst>
                                          <p:attrName>ppt_x</p:attrName>
                                        </p:attrNameLst>
                                      </p:cBhvr>
                                      <p:tavLst>
                                        <p:tav tm="0">
                                          <p:val>
                                            <p:strVal val="1+#ppt_w/2"/>
                                          </p:val>
                                        </p:tav>
                                        <p:tav tm="100000">
                                          <p:val>
                                            <p:strVal val="#ppt_x"/>
                                          </p:val>
                                        </p:tav>
                                      </p:tavLst>
                                    </p:anim>
                                    <p:anim calcmode="lin" valueType="num">
                                      <p:cBhvr additive="base">
                                        <p:cTn id="12" dur="3000" fill="hold"/>
                                        <p:tgtEl>
                                          <p:spTgt spid="11"/>
                                        </p:tgtEl>
                                        <p:attrNameLst>
                                          <p:attrName>ppt_y</p:attrName>
                                        </p:attrNameLst>
                                      </p:cBhvr>
                                      <p:tavLst>
                                        <p:tav tm="0">
                                          <p:val>
                                            <p:strVal val="1+#ppt_h/2"/>
                                          </p:val>
                                        </p:tav>
                                        <p:tav tm="100000">
                                          <p:val>
                                            <p:strVal val="#ppt_y"/>
                                          </p:val>
                                        </p:tav>
                                      </p:tavLst>
                                    </p:anim>
                                  </p:childTnLst>
                                </p:cTn>
                              </p:par>
                              <p:par>
                                <p:cTn id="13" presetID="2" presetClass="entr" presetSubtype="3"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3000" fill="hold"/>
                                        <p:tgtEl>
                                          <p:spTgt spid="8"/>
                                        </p:tgtEl>
                                        <p:attrNameLst>
                                          <p:attrName>ppt_x</p:attrName>
                                        </p:attrNameLst>
                                      </p:cBhvr>
                                      <p:tavLst>
                                        <p:tav tm="0">
                                          <p:val>
                                            <p:strVal val="1+#ppt_w/2"/>
                                          </p:val>
                                        </p:tav>
                                        <p:tav tm="100000">
                                          <p:val>
                                            <p:strVal val="#ppt_x"/>
                                          </p:val>
                                        </p:tav>
                                      </p:tavLst>
                                    </p:anim>
                                    <p:anim calcmode="lin" valueType="num">
                                      <p:cBhvr additive="base">
                                        <p:cTn id="16" dur="3000" fill="hold"/>
                                        <p:tgtEl>
                                          <p:spTgt spid="8"/>
                                        </p:tgtEl>
                                        <p:attrNameLst>
                                          <p:attrName>ppt_y</p:attrName>
                                        </p:attrNameLst>
                                      </p:cBhvr>
                                      <p:tavLst>
                                        <p:tav tm="0">
                                          <p:val>
                                            <p:strVal val="0-#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3000" fill="hold"/>
                                        <p:tgtEl>
                                          <p:spTgt spid="9"/>
                                        </p:tgtEl>
                                        <p:attrNameLst>
                                          <p:attrName>ppt_x</p:attrName>
                                        </p:attrNameLst>
                                      </p:cBhvr>
                                      <p:tavLst>
                                        <p:tav tm="0">
                                          <p:val>
                                            <p:strVal val="0-#ppt_w/2"/>
                                          </p:val>
                                        </p:tav>
                                        <p:tav tm="100000">
                                          <p:val>
                                            <p:strVal val="#ppt_x"/>
                                          </p:val>
                                        </p:tav>
                                      </p:tavLst>
                                    </p:anim>
                                    <p:anim calcmode="lin" valueType="num">
                                      <p:cBhvr additive="base">
                                        <p:cTn id="20" dur="3000" fill="hold"/>
                                        <p:tgtEl>
                                          <p:spTgt spid="9"/>
                                        </p:tgtEl>
                                        <p:attrNameLst>
                                          <p:attrName>ppt_y</p:attrName>
                                        </p:attrNameLst>
                                      </p:cBhvr>
                                      <p:tavLst>
                                        <p:tav tm="0">
                                          <p:val>
                                            <p:strVal val="0-#ppt_h/2"/>
                                          </p:val>
                                        </p:tav>
                                        <p:tav tm="100000">
                                          <p:val>
                                            <p:strVal val="#ppt_y"/>
                                          </p:val>
                                        </p:tav>
                                      </p:tavLst>
                                    </p:anim>
                                  </p:childTnLst>
                                </p:cTn>
                              </p:par>
                              <p:par>
                                <p:cTn id="21" presetID="2" presetClass="entr" presetSubtype="6"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3000" fill="hold"/>
                                        <p:tgtEl>
                                          <p:spTgt spid="12"/>
                                        </p:tgtEl>
                                        <p:attrNameLst>
                                          <p:attrName>ppt_x</p:attrName>
                                        </p:attrNameLst>
                                      </p:cBhvr>
                                      <p:tavLst>
                                        <p:tav tm="0">
                                          <p:val>
                                            <p:strVal val="1+#ppt_w/2"/>
                                          </p:val>
                                        </p:tav>
                                        <p:tav tm="100000">
                                          <p:val>
                                            <p:strVal val="#ppt_x"/>
                                          </p:val>
                                        </p:tav>
                                      </p:tavLst>
                                    </p:anim>
                                    <p:anim calcmode="lin" valueType="num">
                                      <p:cBhvr additive="base">
                                        <p:cTn id="24" dur="3000" fill="hold"/>
                                        <p:tgtEl>
                                          <p:spTgt spid="12"/>
                                        </p:tgtEl>
                                        <p:attrNameLst>
                                          <p:attrName>ppt_y</p:attrName>
                                        </p:attrNameLst>
                                      </p:cBhvr>
                                      <p:tavLst>
                                        <p:tav tm="0">
                                          <p:val>
                                            <p:strVal val="1+#ppt_h/2"/>
                                          </p:val>
                                        </p:tav>
                                        <p:tav tm="100000">
                                          <p:val>
                                            <p:strVal val="#ppt_y"/>
                                          </p:val>
                                        </p:tav>
                                      </p:tavLst>
                                    </p:anim>
                                  </p:childTnLst>
                                </p:cTn>
                              </p:par>
                              <p:par>
                                <p:cTn id="25" presetID="2" presetClass="entr" presetSubtype="12" fill="hold" nodeType="withEffect">
                                  <p:stCondLst>
                                    <p:cond delay="0"/>
                                  </p:stCondLst>
                                  <p:childTnLst>
                                    <p:set>
                                      <p:cBhvr>
                                        <p:cTn id="26" dur="1" fill="hold">
                                          <p:stCondLst>
                                            <p:cond delay="0"/>
                                          </p:stCondLst>
                                        </p:cTn>
                                        <p:tgtEl>
                                          <p:spTgt spid="14"/>
                                        </p:tgtEl>
                                        <p:attrNameLst>
                                          <p:attrName>style.visibility</p:attrName>
                                        </p:attrNameLst>
                                      </p:cBhvr>
                                      <p:to>
                                        <p:strVal val="visible"/>
                                      </p:to>
                                    </p:set>
                                    <p:anim calcmode="lin" valueType="num">
                                      <p:cBhvr additive="base">
                                        <p:cTn id="27" dur="3000" fill="hold"/>
                                        <p:tgtEl>
                                          <p:spTgt spid="14"/>
                                        </p:tgtEl>
                                        <p:attrNameLst>
                                          <p:attrName>ppt_x</p:attrName>
                                        </p:attrNameLst>
                                      </p:cBhvr>
                                      <p:tavLst>
                                        <p:tav tm="0">
                                          <p:val>
                                            <p:strVal val="0-#ppt_w/2"/>
                                          </p:val>
                                        </p:tav>
                                        <p:tav tm="100000">
                                          <p:val>
                                            <p:strVal val="#ppt_x"/>
                                          </p:val>
                                        </p:tav>
                                      </p:tavLst>
                                    </p:anim>
                                    <p:anim calcmode="lin" valueType="num">
                                      <p:cBhvr additive="base">
                                        <p:cTn id="28" dur="3000" fill="hold"/>
                                        <p:tgtEl>
                                          <p:spTgt spid="14"/>
                                        </p:tgtEl>
                                        <p:attrNameLst>
                                          <p:attrName>ppt_y</p:attrName>
                                        </p:attrNameLst>
                                      </p:cBhvr>
                                      <p:tavLst>
                                        <p:tav tm="0">
                                          <p:val>
                                            <p:strVal val="1+#ppt_h/2"/>
                                          </p:val>
                                        </p:tav>
                                        <p:tav tm="100000">
                                          <p:val>
                                            <p:strVal val="#ppt_y"/>
                                          </p:val>
                                        </p:tav>
                                      </p:tavLst>
                                    </p:anim>
                                  </p:childTnLst>
                                </p:cTn>
                              </p:par>
                              <p:par>
                                <p:cTn id="29" presetID="2" presetClass="entr" presetSubtype="3" fill="hold" nodeType="with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additive="base">
                                        <p:cTn id="31" dur="3000" fill="hold"/>
                                        <p:tgtEl>
                                          <p:spTgt spid="15"/>
                                        </p:tgtEl>
                                        <p:attrNameLst>
                                          <p:attrName>ppt_x</p:attrName>
                                        </p:attrNameLst>
                                      </p:cBhvr>
                                      <p:tavLst>
                                        <p:tav tm="0">
                                          <p:val>
                                            <p:strVal val="1+#ppt_w/2"/>
                                          </p:val>
                                        </p:tav>
                                        <p:tav tm="100000">
                                          <p:val>
                                            <p:strVal val="#ppt_x"/>
                                          </p:val>
                                        </p:tav>
                                      </p:tavLst>
                                    </p:anim>
                                    <p:anim calcmode="lin" valueType="num">
                                      <p:cBhvr additive="base">
                                        <p:cTn id="32" dur="3000" fill="hold"/>
                                        <p:tgtEl>
                                          <p:spTgt spid="15"/>
                                        </p:tgtEl>
                                        <p:attrNameLst>
                                          <p:attrName>ppt_y</p:attrName>
                                        </p:attrNameLst>
                                      </p:cBhvr>
                                      <p:tavLst>
                                        <p:tav tm="0">
                                          <p:val>
                                            <p:strVal val="0-#ppt_h/2"/>
                                          </p:val>
                                        </p:tav>
                                        <p:tav tm="100000">
                                          <p:val>
                                            <p:strVal val="#ppt_y"/>
                                          </p:val>
                                        </p:tav>
                                      </p:tavLst>
                                    </p:anim>
                                  </p:childTnLst>
                                </p:cTn>
                              </p:par>
                              <p:par>
                                <p:cTn id="33" presetID="2" presetClass="entr" presetSubtype="9" fill="hold" nodeType="with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additive="base">
                                        <p:cTn id="35" dur="3000" fill="hold"/>
                                        <p:tgtEl>
                                          <p:spTgt spid="16"/>
                                        </p:tgtEl>
                                        <p:attrNameLst>
                                          <p:attrName>ppt_x</p:attrName>
                                        </p:attrNameLst>
                                      </p:cBhvr>
                                      <p:tavLst>
                                        <p:tav tm="0">
                                          <p:val>
                                            <p:strVal val="0-#ppt_w/2"/>
                                          </p:val>
                                        </p:tav>
                                        <p:tav tm="100000">
                                          <p:val>
                                            <p:strVal val="#ppt_x"/>
                                          </p:val>
                                        </p:tav>
                                      </p:tavLst>
                                    </p:anim>
                                    <p:anim calcmode="lin" valueType="num">
                                      <p:cBhvr additive="base">
                                        <p:cTn id="36" dur="3000" fill="hold"/>
                                        <p:tgtEl>
                                          <p:spTgt spid="16"/>
                                        </p:tgtEl>
                                        <p:attrNameLst>
                                          <p:attrName>ppt_y</p:attrName>
                                        </p:attrNameLst>
                                      </p:cBhvr>
                                      <p:tavLst>
                                        <p:tav tm="0">
                                          <p:val>
                                            <p:strVal val="0-#ppt_h/2"/>
                                          </p:val>
                                        </p:tav>
                                        <p:tav tm="100000">
                                          <p:val>
                                            <p:strVal val="#ppt_y"/>
                                          </p:val>
                                        </p:tav>
                                      </p:tavLst>
                                    </p:anim>
                                  </p:childTnLst>
                                </p:cTn>
                              </p:par>
                            </p:childTnLst>
                          </p:cTn>
                        </p:par>
                        <p:par>
                          <p:cTn id="37" fill="hold" nodeType="afterGroup">
                            <p:stCondLst>
                              <p:cond delay="3000"/>
                            </p:stCondLst>
                            <p:childTnLst>
                              <p:par>
                                <p:cTn id="38" presetID="2" presetClass="exit" presetSubtype="4" fill="hold" nodeType="afterEffect">
                                  <p:stCondLst>
                                    <p:cond delay="0"/>
                                  </p:stCondLst>
                                  <p:childTnLst>
                                    <p:anim calcmode="lin" valueType="num">
                                      <p:cBhvr additive="base">
                                        <p:cTn id="39" dur="3000"/>
                                        <p:tgtEl>
                                          <p:spTgt spid="10"/>
                                        </p:tgtEl>
                                        <p:attrNameLst>
                                          <p:attrName>ppt_x</p:attrName>
                                        </p:attrNameLst>
                                      </p:cBhvr>
                                      <p:tavLst>
                                        <p:tav tm="0">
                                          <p:val>
                                            <p:strVal val="ppt_x"/>
                                          </p:val>
                                        </p:tav>
                                        <p:tav tm="100000">
                                          <p:val>
                                            <p:strVal val="ppt_x"/>
                                          </p:val>
                                        </p:tav>
                                      </p:tavLst>
                                    </p:anim>
                                    <p:anim calcmode="lin" valueType="num">
                                      <p:cBhvr additive="base">
                                        <p:cTn id="40" dur="3000"/>
                                        <p:tgtEl>
                                          <p:spTgt spid="10"/>
                                        </p:tgtEl>
                                        <p:attrNameLst>
                                          <p:attrName>ppt_y</p:attrName>
                                        </p:attrNameLst>
                                      </p:cBhvr>
                                      <p:tavLst>
                                        <p:tav tm="0">
                                          <p:val>
                                            <p:strVal val="ppt_y"/>
                                          </p:val>
                                        </p:tav>
                                        <p:tav tm="100000">
                                          <p:val>
                                            <p:strVal val="1+ppt_h/2"/>
                                          </p:val>
                                        </p:tav>
                                      </p:tavLst>
                                    </p:anim>
                                    <p:set>
                                      <p:cBhvr>
                                        <p:cTn id="41" dur="1" fill="hold">
                                          <p:stCondLst>
                                            <p:cond delay="2999"/>
                                          </p:stCondLst>
                                        </p:cTn>
                                        <p:tgtEl>
                                          <p:spTgt spid="10"/>
                                        </p:tgtEl>
                                        <p:attrNameLst>
                                          <p:attrName>style.visibility</p:attrName>
                                        </p:attrNameLst>
                                      </p:cBhvr>
                                      <p:to>
                                        <p:strVal val="hidden"/>
                                      </p:to>
                                    </p:set>
                                  </p:childTnLst>
                                </p:cTn>
                              </p:par>
                              <p:par>
                                <p:cTn id="42" presetID="2" presetClass="exit" presetSubtype="4" fill="hold" nodeType="withEffect">
                                  <p:stCondLst>
                                    <p:cond delay="0"/>
                                  </p:stCondLst>
                                  <p:childTnLst>
                                    <p:anim calcmode="lin" valueType="num">
                                      <p:cBhvr additive="base">
                                        <p:cTn id="43" dur="3000"/>
                                        <p:tgtEl>
                                          <p:spTgt spid="11"/>
                                        </p:tgtEl>
                                        <p:attrNameLst>
                                          <p:attrName>ppt_x</p:attrName>
                                        </p:attrNameLst>
                                      </p:cBhvr>
                                      <p:tavLst>
                                        <p:tav tm="0">
                                          <p:val>
                                            <p:strVal val="ppt_x"/>
                                          </p:val>
                                        </p:tav>
                                        <p:tav tm="100000">
                                          <p:val>
                                            <p:strVal val="ppt_x"/>
                                          </p:val>
                                        </p:tav>
                                      </p:tavLst>
                                    </p:anim>
                                    <p:anim calcmode="lin" valueType="num">
                                      <p:cBhvr additive="base">
                                        <p:cTn id="44" dur="3000"/>
                                        <p:tgtEl>
                                          <p:spTgt spid="11"/>
                                        </p:tgtEl>
                                        <p:attrNameLst>
                                          <p:attrName>ppt_y</p:attrName>
                                        </p:attrNameLst>
                                      </p:cBhvr>
                                      <p:tavLst>
                                        <p:tav tm="0">
                                          <p:val>
                                            <p:strVal val="ppt_y"/>
                                          </p:val>
                                        </p:tav>
                                        <p:tav tm="100000">
                                          <p:val>
                                            <p:strVal val="1+ppt_h/2"/>
                                          </p:val>
                                        </p:tav>
                                      </p:tavLst>
                                    </p:anim>
                                    <p:set>
                                      <p:cBhvr>
                                        <p:cTn id="45" dur="1" fill="hold">
                                          <p:stCondLst>
                                            <p:cond delay="2999"/>
                                          </p:stCondLst>
                                        </p:cTn>
                                        <p:tgtEl>
                                          <p:spTgt spid="11"/>
                                        </p:tgtEl>
                                        <p:attrNameLst>
                                          <p:attrName>style.visibility</p:attrName>
                                        </p:attrNameLst>
                                      </p:cBhvr>
                                      <p:to>
                                        <p:strVal val="hidden"/>
                                      </p:to>
                                    </p:set>
                                  </p:childTnLst>
                                </p:cTn>
                              </p:par>
                              <p:par>
                                <p:cTn id="46" presetID="2" presetClass="exit" presetSubtype="4" fill="hold" nodeType="withEffect">
                                  <p:stCondLst>
                                    <p:cond delay="0"/>
                                  </p:stCondLst>
                                  <p:childTnLst>
                                    <p:anim calcmode="lin" valueType="num">
                                      <p:cBhvr additive="base">
                                        <p:cTn id="47" dur="3000"/>
                                        <p:tgtEl>
                                          <p:spTgt spid="12"/>
                                        </p:tgtEl>
                                        <p:attrNameLst>
                                          <p:attrName>ppt_x</p:attrName>
                                        </p:attrNameLst>
                                      </p:cBhvr>
                                      <p:tavLst>
                                        <p:tav tm="0">
                                          <p:val>
                                            <p:strVal val="ppt_x"/>
                                          </p:val>
                                        </p:tav>
                                        <p:tav tm="100000">
                                          <p:val>
                                            <p:strVal val="ppt_x"/>
                                          </p:val>
                                        </p:tav>
                                      </p:tavLst>
                                    </p:anim>
                                    <p:anim calcmode="lin" valueType="num">
                                      <p:cBhvr additive="base">
                                        <p:cTn id="48" dur="3000"/>
                                        <p:tgtEl>
                                          <p:spTgt spid="12"/>
                                        </p:tgtEl>
                                        <p:attrNameLst>
                                          <p:attrName>ppt_y</p:attrName>
                                        </p:attrNameLst>
                                      </p:cBhvr>
                                      <p:tavLst>
                                        <p:tav tm="0">
                                          <p:val>
                                            <p:strVal val="ppt_y"/>
                                          </p:val>
                                        </p:tav>
                                        <p:tav tm="100000">
                                          <p:val>
                                            <p:strVal val="1+ppt_h/2"/>
                                          </p:val>
                                        </p:tav>
                                      </p:tavLst>
                                    </p:anim>
                                    <p:set>
                                      <p:cBhvr>
                                        <p:cTn id="49" dur="1" fill="hold">
                                          <p:stCondLst>
                                            <p:cond delay="2999"/>
                                          </p:stCondLst>
                                        </p:cTn>
                                        <p:tgtEl>
                                          <p:spTgt spid="12"/>
                                        </p:tgtEl>
                                        <p:attrNameLst>
                                          <p:attrName>style.visibility</p:attrName>
                                        </p:attrNameLst>
                                      </p:cBhvr>
                                      <p:to>
                                        <p:strVal val="hidden"/>
                                      </p:to>
                                    </p:set>
                                  </p:childTnLst>
                                </p:cTn>
                              </p:par>
                              <p:par>
                                <p:cTn id="50" presetID="2" presetClass="exit" presetSubtype="4" fill="hold" nodeType="withEffect">
                                  <p:stCondLst>
                                    <p:cond delay="0"/>
                                  </p:stCondLst>
                                  <p:childTnLst>
                                    <p:anim calcmode="lin" valueType="num">
                                      <p:cBhvr additive="base">
                                        <p:cTn id="51" dur="3000"/>
                                        <p:tgtEl>
                                          <p:spTgt spid="14"/>
                                        </p:tgtEl>
                                        <p:attrNameLst>
                                          <p:attrName>ppt_x</p:attrName>
                                        </p:attrNameLst>
                                      </p:cBhvr>
                                      <p:tavLst>
                                        <p:tav tm="0">
                                          <p:val>
                                            <p:strVal val="ppt_x"/>
                                          </p:val>
                                        </p:tav>
                                        <p:tav tm="100000">
                                          <p:val>
                                            <p:strVal val="ppt_x"/>
                                          </p:val>
                                        </p:tav>
                                      </p:tavLst>
                                    </p:anim>
                                    <p:anim calcmode="lin" valueType="num">
                                      <p:cBhvr additive="base">
                                        <p:cTn id="52" dur="3000"/>
                                        <p:tgtEl>
                                          <p:spTgt spid="14"/>
                                        </p:tgtEl>
                                        <p:attrNameLst>
                                          <p:attrName>ppt_y</p:attrName>
                                        </p:attrNameLst>
                                      </p:cBhvr>
                                      <p:tavLst>
                                        <p:tav tm="0">
                                          <p:val>
                                            <p:strVal val="ppt_y"/>
                                          </p:val>
                                        </p:tav>
                                        <p:tav tm="100000">
                                          <p:val>
                                            <p:strVal val="1+ppt_h/2"/>
                                          </p:val>
                                        </p:tav>
                                      </p:tavLst>
                                    </p:anim>
                                    <p:set>
                                      <p:cBhvr>
                                        <p:cTn id="53" dur="1" fill="hold">
                                          <p:stCondLst>
                                            <p:cond delay="2999"/>
                                          </p:stCondLst>
                                        </p:cTn>
                                        <p:tgtEl>
                                          <p:spTgt spid="14"/>
                                        </p:tgtEl>
                                        <p:attrNameLst>
                                          <p:attrName>style.visibility</p:attrName>
                                        </p:attrNameLst>
                                      </p:cBhvr>
                                      <p:to>
                                        <p:strVal val="hidden"/>
                                      </p:to>
                                    </p:set>
                                  </p:childTnLst>
                                </p:cTn>
                              </p:par>
                              <p:par>
                                <p:cTn id="54" presetID="2" presetClass="exit" presetSubtype="1" fill="hold" nodeType="withEffect">
                                  <p:stCondLst>
                                    <p:cond delay="0"/>
                                  </p:stCondLst>
                                  <p:childTnLst>
                                    <p:anim calcmode="lin" valueType="num">
                                      <p:cBhvr additive="base">
                                        <p:cTn id="55" dur="3000"/>
                                        <p:tgtEl>
                                          <p:spTgt spid="8"/>
                                        </p:tgtEl>
                                        <p:attrNameLst>
                                          <p:attrName>ppt_x</p:attrName>
                                        </p:attrNameLst>
                                      </p:cBhvr>
                                      <p:tavLst>
                                        <p:tav tm="0">
                                          <p:val>
                                            <p:strVal val="ppt_x"/>
                                          </p:val>
                                        </p:tav>
                                        <p:tav tm="100000">
                                          <p:val>
                                            <p:strVal val="ppt_x"/>
                                          </p:val>
                                        </p:tav>
                                      </p:tavLst>
                                    </p:anim>
                                    <p:anim calcmode="lin" valueType="num">
                                      <p:cBhvr additive="base">
                                        <p:cTn id="56" dur="3000"/>
                                        <p:tgtEl>
                                          <p:spTgt spid="8"/>
                                        </p:tgtEl>
                                        <p:attrNameLst>
                                          <p:attrName>ppt_y</p:attrName>
                                        </p:attrNameLst>
                                      </p:cBhvr>
                                      <p:tavLst>
                                        <p:tav tm="0">
                                          <p:val>
                                            <p:strVal val="ppt_y"/>
                                          </p:val>
                                        </p:tav>
                                        <p:tav tm="100000">
                                          <p:val>
                                            <p:strVal val="0-ppt_h/2"/>
                                          </p:val>
                                        </p:tav>
                                      </p:tavLst>
                                    </p:anim>
                                    <p:set>
                                      <p:cBhvr>
                                        <p:cTn id="57" dur="1" fill="hold">
                                          <p:stCondLst>
                                            <p:cond delay="2999"/>
                                          </p:stCondLst>
                                        </p:cTn>
                                        <p:tgtEl>
                                          <p:spTgt spid="8"/>
                                        </p:tgtEl>
                                        <p:attrNameLst>
                                          <p:attrName>style.visibility</p:attrName>
                                        </p:attrNameLst>
                                      </p:cBhvr>
                                      <p:to>
                                        <p:strVal val="hidden"/>
                                      </p:to>
                                    </p:set>
                                  </p:childTnLst>
                                </p:cTn>
                              </p:par>
                              <p:par>
                                <p:cTn id="58" presetID="2" presetClass="exit" presetSubtype="1" fill="hold" nodeType="withEffect">
                                  <p:stCondLst>
                                    <p:cond delay="0"/>
                                  </p:stCondLst>
                                  <p:childTnLst>
                                    <p:anim calcmode="lin" valueType="num">
                                      <p:cBhvr additive="base">
                                        <p:cTn id="59" dur="3000"/>
                                        <p:tgtEl>
                                          <p:spTgt spid="9"/>
                                        </p:tgtEl>
                                        <p:attrNameLst>
                                          <p:attrName>ppt_x</p:attrName>
                                        </p:attrNameLst>
                                      </p:cBhvr>
                                      <p:tavLst>
                                        <p:tav tm="0">
                                          <p:val>
                                            <p:strVal val="ppt_x"/>
                                          </p:val>
                                        </p:tav>
                                        <p:tav tm="100000">
                                          <p:val>
                                            <p:strVal val="ppt_x"/>
                                          </p:val>
                                        </p:tav>
                                      </p:tavLst>
                                    </p:anim>
                                    <p:anim calcmode="lin" valueType="num">
                                      <p:cBhvr additive="base">
                                        <p:cTn id="60" dur="3000"/>
                                        <p:tgtEl>
                                          <p:spTgt spid="9"/>
                                        </p:tgtEl>
                                        <p:attrNameLst>
                                          <p:attrName>ppt_y</p:attrName>
                                        </p:attrNameLst>
                                      </p:cBhvr>
                                      <p:tavLst>
                                        <p:tav tm="0">
                                          <p:val>
                                            <p:strVal val="ppt_y"/>
                                          </p:val>
                                        </p:tav>
                                        <p:tav tm="100000">
                                          <p:val>
                                            <p:strVal val="0-ppt_h/2"/>
                                          </p:val>
                                        </p:tav>
                                      </p:tavLst>
                                    </p:anim>
                                    <p:set>
                                      <p:cBhvr>
                                        <p:cTn id="61" dur="1" fill="hold">
                                          <p:stCondLst>
                                            <p:cond delay="2999"/>
                                          </p:stCondLst>
                                        </p:cTn>
                                        <p:tgtEl>
                                          <p:spTgt spid="9"/>
                                        </p:tgtEl>
                                        <p:attrNameLst>
                                          <p:attrName>style.visibility</p:attrName>
                                        </p:attrNameLst>
                                      </p:cBhvr>
                                      <p:to>
                                        <p:strVal val="hidden"/>
                                      </p:to>
                                    </p:set>
                                  </p:childTnLst>
                                </p:cTn>
                              </p:par>
                              <p:par>
                                <p:cTn id="62" presetID="2" presetClass="exit" presetSubtype="1" fill="hold" nodeType="withEffect">
                                  <p:stCondLst>
                                    <p:cond delay="0"/>
                                  </p:stCondLst>
                                  <p:childTnLst>
                                    <p:anim calcmode="lin" valueType="num">
                                      <p:cBhvr additive="base">
                                        <p:cTn id="63" dur="3000"/>
                                        <p:tgtEl>
                                          <p:spTgt spid="15"/>
                                        </p:tgtEl>
                                        <p:attrNameLst>
                                          <p:attrName>ppt_x</p:attrName>
                                        </p:attrNameLst>
                                      </p:cBhvr>
                                      <p:tavLst>
                                        <p:tav tm="0">
                                          <p:val>
                                            <p:strVal val="ppt_x"/>
                                          </p:val>
                                        </p:tav>
                                        <p:tav tm="100000">
                                          <p:val>
                                            <p:strVal val="ppt_x"/>
                                          </p:val>
                                        </p:tav>
                                      </p:tavLst>
                                    </p:anim>
                                    <p:anim calcmode="lin" valueType="num">
                                      <p:cBhvr additive="base">
                                        <p:cTn id="64" dur="3000"/>
                                        <p:tgtEl>
                                          <p:spTgt spid="15"/>
                                        </p:tgtEl>
                                        <p:attrNameLst>
                                          <p:attrName>ppt_y</p:attrName>
                                        </p:attrNameLst>
                                      </p:cBhvr>
                                      <p:tavLst>
                                        <p:tav tm="0">
                                          <p:val>
                                            <p:strVal val="ppt_y"/>
                                          </p:val>
                                        </p:tav>
                                        <p:tav tm="100000">
                                          <p:val>
                                            <p:strVal val="0-ppt_h/2"/>
                                          </p:val>
                                        </p:tav>
                                      </p:tavLst>
                                    </p:anim>
                                    <p:set>
                                      <p:cBhvr>
                                        <p:cTn id="65" dur="1" fill="hold">
                                          <p:stCondLst>
                                            <p:cond delay="2999"/>
                                          </p:stCondLst>
                                        </p:cTn>
                                        <p:tgtEl>
                                          <p:spTgt spid="15"/>
                                        </p:tgtEl>
                                        <p:attrNameLst>
                                          <p:attrName>style.visibility</p:attrName>
                                        </p:attrNameLst>
                                      </p:cBhvr>
                                      <p:to>
                                        <p:strVal val="hidden"/>
                                      </p:to>
                                    </p:set>
                                  </p:childTnLst>
                                </p:cTn>
                              </p:par>
                              <p:par>
                                <p:cTn id="66" presetID="2" presetClass="exit" presetSubtype="1" fill="hold" nodeType="withEffect">
                                  <p:stCondLst>
                                    <p:cond delay="0"/>
                                  </p:stCondLst>
                                  <p:childTnLst>
                                    <p:anim calcmode="lin" valueType="num">
                                      <p:cBhvr additive="base">
                                        <p:cTn id="67" dur="3000"/>
                                        <p:tgtEl>
                                          <p:spTgt spid="16"/>
                                        </p:tgtEl>
                                        <p:attrNameLst>
                                          <p:attrName>ppt_x</p:attrName>
                                        </p:attrNameLst>
                                      </p:cBhvr>
                                      <p:tavLst>
                                        <p:tav tm="0">
                                          <p:val>
                                            <p:strVal val="ppt_x"/>
                                          </p:val>
                                        </p:tav>
                                        <p:tav tm="100000">
                                          <p:val>
                                            <p:strVal val="ppt_x"/>
                                          </p:val>
                                        </p:tav>
                                      </p:tavLst>
                                    </p:anim>
                                    <p:anim calcmode="lin" valueType="num">
                                      <p:cBhvr additive="base">
                                        <p:cTn id="68" dur="3000"/>
                                        <p:tgtEl>
                                          <p:spTgt spid="16"/>
                                        </p:tgtEl>
                                        <p:attrNameLst>
                                          <p:attrName>ppt_y</p:attrName>
                                        </p:attrNameLst>
                                      </p:cBhvr>
                                      <p:tavLst>
                                        <p:tav tm="0">
                                          <p:val>
                                            <p:strVal val="ppt_y"/>
                                          </p:val>
                                        </p:tav>
                                        <p:tav tm="100000">
                                          <p:val>
                                            <p:strVal val="0-ppt_h/2"/>
                                          </p:val>
                                        </p:tav>
                                      </p:tavLst>
                                    </p:anim>
                                    <p:set>
                                      <p:cBhvr>
                                        <p:cTn id="69" dur="1" fill="hold">
                                          <p:stCondLst>
                                            <p:cond delay="2999"/>
                                          </p:stCondLst>
                                        </p:cTn>
                                        <p:tgtEl>
                                          <p:spTgt spid="16"/>
                                        </p:tgtEl>
                                        <p:attrNameLst>
                                          <p:attrName>style.visibility</p:attrName>
                                        </p:attrNameLst>
                                      </p:cBhvr>
                                      <p:to>
                                        <p:strVal val="hidden"/>
                                      </p:to>
                                    </p:set>
                                  </p:childTnLst>
                                </p:cTn>
                              </p:par>
                              <p:par>
                                <p:cTn id="70" presetID="16" presetClass="entr" presetSubtype="42" fill="hold" nodeType="withEffect">
                                  <p:stCondLst>
                                    <p:cond delay="0"/>
                                  </p:stCondLst>
                                  <p:childTnLst>
                                    <p:set>
                                      <p:cBhvr>
                                        <p:cTn id="71" dur="1" fill="hold">
                                          <p:stCondLst>
                                            <p:cond delay="0"/>
                                          </p:stCondLst>
                                        </p:cTn>
                                        <p:tgtEl>
                                          <p:spTgt spid="5"/>
                                        </p:tgtEl>
                                        <p:attrNameLst>
                                          <p:attrName>style.visibility</p:attrName>
                                        </p:attrNameLst>
                                      </p:cBhvr>
                                      <p:to>
                                        <p:strVal val="visible"/>
                                      </p:to>
                                    </p:set>
                                    <p:animEffect transition="in" filter="barn(outHorizontal)">
                                      <p:cBhvr>
                                        <p:cTn id="72" dur="3000"/>
                                        <p:tgtEl>
                                          <p:spTgt spid="5"/>
                                        </p:tgtEl>
                                      </p:cBhvr>
                                    </p:animEffect>
                                  </p:childTnLst>
                                </p:cTn>
                              </p:par>
                              <p:par>
                                <p:cTn id="73" presetID="23" presetClass="entr" presetSubtype="288" fill="hold" nodeType="withEffect">
                                  <p:stCondLst>
                                    <p:cond delay="0"/>
                                  </p:stCondLst>
                                  <p:childTnLst>
                                    <p:set>
                                      <p:cBhvr>
                                        <p:cTn id="74" dur="1" fill="hold">
                                          <p:stCondLst>
                                            <p:cond delay="0"/>
                                          </p:stCondLst>
                                        </p:cTn>
                                        <p:tgtEl>
                                          <p:spTgt spid="5"/>
                                        </p:tgtEl>
                                        <p:attrNameLst>
                                          <p:attrName>style.visibility</p:attrName>
                                        </p:attrNameLst>
                                      </p:cBhvr>
                                      <p:to>
                                        <p:strVal val="visible"/>
                                      </p:to>
                                    </p:set>
                                    <p:anim calcmode="lin" valueType="num">
                                      <p:cBhvr>
                                        <p:cTn id="75" dur="3000" fill="hold"/>
                                        <p:tgtEl>
                                          <p:spTgt spid="5"/>
                                        </p:tgtEl>
                                        <p:attrNameLst>
                                          <p:attrName>ppt_w</p:attrName>
                                        </p:attrNameLst>
                                      </p:cBhvr>
                                      <p:tavLst>
                                        <p:tav tm="0">
                                          <p:val>
                                            <p:strVal val="4/3*#ppt_w"/>
                                          </p:val>
                                        </p:tav>
                                        <p:tav tm="100000">
                                          <p:val>
                                            <p:strVal val="#ppt_w"/>
                                          </p:val>
                                        </p:tav>
                                      </p:tavLst>
                                    </p:anim>
                                    <p:anim calcmode="lin" valueType="num">
                                      <p:cBhvr>
                                        <p:cTn id="76" dur="3000" fill="hold"/>
                                        <p:tgtEl>
                                          <p:spTgt spid="5"/>
                                        </p:tgtEl>
                                        <p:attrNameLst>
                                          <p:attrName>ppt_h</p:attrName>
                                        </p:attrNameLst>
                                      </p:cBhvr>
                                      <p:tavLst>
                                        <p:tav tm="0">
                                          <p:val>
                                            <p:strVal val="4/3*#ppt_h"/>
                                          </p:val>
                                        </p:tav>
                                        <p:tav tm="100000">
                                          <p:val>
                                            <p:strVal val="#ppt_h"/>
                                          </p:val>
                                        </p:tav>
                                      </p:tavLst>
                                    </p:anim>
                                  </p:childTnLst>
                                </p:cTn>
                              </p:par>
                            </p:childTnLst>
                          </p:cTn>
                        </p:par>
                        <p:par>
                          <p:cTn id="77" fill="hold" nodeType="afterGroup">
                            <p:stCondLst>
                              <p:cond delay="6000"/>
                            </p:stCondLst>
                            <p:childTnLst>
                              <p:par>
                                <p:cTn id="78" presetID="40" presetClass="entr" presetSubtype="0" fill="hold" grpId="0" nodeType="afterEffect">
                                  <p:stCondLst>
                                    <p:cond delay="0"/>
                                  </p:stCondLst>
                                  <p:iterate type="lt">
                                    <p:tmPct val="10000"/>
                                  </p:iterate>
                                  <p:childTnLst>
                                    <p:set>
                                      <p:cBhvr>
                                        <p:cTn id="79" dur="1" fill="hold">
                                          <p:stCondLst>
                                            <p:cond delay="0"/>
                                          </p:stCondLst>
                                        </p:cTn>
                                        <p:tgtEl>
                                          <p:spTgt spid="13"/>
                                        </p:tgtEl>
                                        <p:attrNameLst>
                                          <p:attrName>style.visibility</p:attrName>
                                        </p:attrNameLst>
                                      </p:cBhvr>
                                      <p:to>
                                        <p:strVal val="visible"/>
                                      </p:to>
                                    </p:set>
                                    <p:animEffect transition="in" filter="fade">
                                      <p:cBhvr>
                                        <p:cTn id="80" dur="1000"/>
                                        <p:tgtEl>
                                          <p:spTgt spid="13"/>
                                        </p:tgtEl>
                                      </p:cBhvr>
                                    </p:animEffect>
                                    <p:anim calcmode="lin" valueType="num">
                                      <p:cBhvr>
                                        <p:cTn id="81" dur="1000" fill="hold"/>
                                        <p:tgtEl>
                                          <p:spTgt spid="13"/>
                                        </p:tgtEl>
                                        <p:attrNameLst>
                                          <p:attrName>ppt_x</p:attrName>
                                        </p:attrNameLst>
                                      </p:cBhvr>
                                      <p:tavLst>
                                        <p:tav tm="0">
                                          <p:val>
                                            <p:strVal val="#ppt_x-.1"/>
                                          </p:val>
                                        </p:tav>
                                        <p:tav tm="100000">
                                          <p:val>
                                            <p:strVal val="#ppt_x"/>
                                          </p:val>
                                        </p:tav>
                                      </p:tavLst>
                                    </p:anim>
                                    <p:anim calcmode="lin" valueType="num">
                                      <p:cBhvr>
                                        <p:cTn id="82"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Proceso"/>
          <p:cNvSpPr/>
          <p:nvPr/>
        </p:nvSpPr>
        <p:spPr>
          <a:xfrm>
            <a:off x="0" y="0"/>
            <a:ext cx="9144000" cy="5143500"/>
          </a:xfrm>
          <a:prstGeom prst="flowChartProcess">
            <a:avLst/>
          </a:prstGeom>
          <a:solidFill>
            <a:schemeClr val="accent3">
              <a:lumMod val="50000"/>
              <a:alpha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34818" name="Picture 2" descr="C:\Documents and Settings\Ana María\Escritorio\de-regreso-al-bosque-encantado-magic-forest.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2" descr="C:\Documents and Settings\Ana María\Escritorio\de-regreso-al-bosque-encantado-magic-forest.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755650" y="4300538"/>
            <a:ext cx="7775575" cy="646112"/>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Si a alguien se le tercia venir con los niños, también hay disponibles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varias zonas de entretenimiento y juegos para ellos.</a:t>
            </a:r>
          </a:p>
        </p:txBody>
      </p:sp>
    </p:spTree>
  </p:cSld>
  <p:clrMapOvr>
    <a:masterClrMapping/>
  </p:clrMapOvr>
  <mc:AlternateContent xmlns:mc="http://schemas.openxmlformats.org/markup-compatibility/2006">
    <mc:Choice xmlns:p14="http://schemas.microsoft.com/office/powerpoint/2010/main" Requires="p14">
      <p:transition spd="slow" p14:dur="2000" advTm="20000">
        <p14:prism isContent="1"/>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34818"/>
                                        </p:tgtEl>
                                        <p:attrNameLst>
                                          <p:attrName>style.visibility</p:attrName>
                                        </p:attrNameLst>
                                      </p:cBhvr>
                                      <p:to>
                                        <p:strVal val="visible"/>
                                      </p:to>
                                    </p:set>
                                    <p:anim calcmode="lin" valueType="num">
                                      <p:cBhvr>
                                        <p:cTn id="7" dur="4000" fill="hold"/>
                                        <p:tgtEl>
                                          <p:spTgt spid="34818"/>
                                        </p:tgtEl>
                                        <p:attrNameLst>
                                          <p:attrName>ppt_w</p:attrName>
                                        </p:attrNameLst>
                                      </p:cBhvr>
                                      <p:tavLst>
                                        <p:tav tm="0">
                                          <p:val>
                                            <p:strVal val="4/3*#ppt_w"/>
                                          </p:val>
                                        </p:tav>
                                        <p:tav tm="100000">
                                          <p:val>
                                            <p:strVal val="#ppt_w"/>
                                          </p:val>
                                        </p:tav>
                                      </p:tavLst>
                                    </p:anim>
                                    <p:anim calcmode="lin" valueType="num">
                                      <p:cBhvr>
                                        <p:cTn id="8" dur="4000" fill="hold"/>
                                        <p:tgtEl>
                                          <p:spTgt spid="34818"/>
                                        </p:tgtEl>
                                        <p:attrNameLst>
                                          <p:attrName>ppt_h</p:attrName>
                                        </p:attrNameLst>
                                      </p:cBhvr>
                                      <p:tavLst>
                                        <p:tav tm="0">
                                          <p:val>
                                            <p:strVal val="4/3*#ppt_h"/>
                                          </p:val>
                                        </p:tav>
                                        <p:tav tm="100000">
                                          <p:val>
                                            <p:strVal val="#ppt_h"/>
                                          </p:val>
                                        </p:tav>
                                      </p:tavLst>
                                    </p:anim>
                                  </p:childTnLst>
                                </p:cTn>
                              </p:par>
                              <p:par>
                                <p:cTn id="9" presetID="21" presetClass="entr" presetSubtype="8" fill="hold" nodeType="withEffect">
                                  <p:stCondLst>
                                    <p:cond delay="0"/>
                                  </p:stCondLst>
                                  <p:childTnLst>
                                    <p:set>
                                      <p:cBhvr>
                                        <p:cTn id="10" dur="1" fill="hold">
                                          <p:stCondLst>
                                            <p:cond delay="0"/>
                                          </p:stCondLst>
                                        </p:cTn>
                                        <p:tgtEl>
                                          <p:spTgt spid="34818"/>
                                        </p:tgtEl>
                                        <p:attrNameLst>
                                          <p:attrName>style.visibility</p:attrName>
                                        </p:attrNameLst>
                                      </p:cBhvr>
                                      <p:to>
                                        <p:strVal val="visible"/>
                                      </p:to>
                                    </p:set>
                                    <p:animEffect transition="in" filter="wheel(8)">
                                      <p:cBhvr>
                                        <p:cTn id="11" dur="4000"/>
                                        <p:tgtEl>
                                          <p:spTgt spid="34818"/>
                                        </p:tgtEl>
                                      </p:cBhvr>
                                    </p:animEffect>
                                  </p:childTnLst>
                                </p:cTn>
                              </p:par>
                              <p:par>
                                <p:cTn id="12" presetID="6" presetClass="exit" presetSubtype="32" fill="hold" nodeType="withEffect">
                                  <p:stCondLst>
                                    <p:cond delay="0"/>
                                  </p:stCondLst>
                                  <p:childTnLst>
                                    <p:animEffect transition="out" filter="circle(out)">
                                      <p:cBhvr>
                                        <p:cTn id="13" dur="4000"/>
                                        <p:tgtEl>
                                          <p:spTgt spid="5"/>
                                        </p:tgtEl>
                                      </p:cBhvr>
                                    </p:animEffect>
                                    <p:set>
                                      <p:cBhvr>
                                        <p:cTn id="14" dur="1" fill="hold">
                                          <p:stCondLst>
                                            <p:cond delay="3999"/>
                                          </p:stCondLst>
                                        </p:cTn>
                                        <p:tgtEl>
                                          <p:spTgt spid="5"/>
                                        </p:tgtEl>
                                        <p:attrNameLst>
                                          <p:attrName>style.visibility</p:attrName>
                                        </p:attrNameLst>
                                      </p:cBhvr>
                                      <p:to>
                                        <p:strVal val="hidden"/>
                                      </p:to>
                                    </p:set>
                                  </p:childTnLst>
                                </p:cTn>
                              </p:par>
                              <p:par>
                                <p:cTn id="15" presetID="23" presetClass="exit" presetSubtype="272" fill="hold" nodeType="withEffect">
                                  <p:stCondLst>
                                    <p:cond delay="0"/>
                                  </p:stCondLst>
                                  <p:childTnLst>
                                    <p:anim calcmode="lin" valueType="num">
                                      <p:cBhvr>
                                        <p:cTn id="16" dur="4000"/>
                                        <p:tgtEl>
                                          <p:spTgt spid="5"/>
                                        </p:tgtEl>
                                        <p:attrNameLst>
                                          <p:attrName>ppt_w</p:attrName>
                                        </p:attrNameLst>
                                      </p:cBhvr>
                                      <p:tavLst>
                                        <p:tav tm="0">
                                          <p:val>
                                            <p:strVal val="ppt_w"/>
                                          </p:val>
                                        </p:tav>
                                        <p:tav tm="100000">
                                          <p:val>
                                            <p:strVal val="4/3*ppt_w"/>
                                          </p:val>
                                        </p:tav>
                                      </p:tavLst>
                                    </p:anim>
                                    <p:anim calcmode="lin" valueType="num">
                                      <p:cBhvr>
                                        <p:cTn id="17" dur="4000"/>
                                        <p:tgtEl>
                                          <p:spTgt spid="5"/>
                                        </p:tgtEl>
                                        <p:attrNameLst>
                                          <p:attrName>ppt_h</p:attrName>
                                        </p:attrNameLst>
                                      </p:cBhvr>
                                      <p:tavLst>
                                        <p:tav tm="0">
                                          <p:val>
                                            <p:strVal val="ppt_h"/>
                                          </p:val>
                                        </p:tav>
                                        <p:tav tm="100000">
                                          <p:val>
                                            <p:strVal val="4/3*ppt_h"/>
                                          </p:val>
                                        </p:tav>
                                      </p:tavLst>
                                    </p:anim>
                                    <p:set>
                                      <p:cBhvr>
                                        <p:cTn id="18" dur="1" fill="hold">
                                          <p:stCondLst>
                                            <p:cond delay="3999"/>
                                          </p:stCondLst>
                                        </p:cTn>
                                        <p:tgtEl>
                                          <p:spTgt spid="5"/>
                                        </p:tgtEl>
                                        <p:attrNameLst>
                                          <p:attrName>style.visibility</p:attrName>
                                        </p:attrNameLst>
                                      </p:cBhvr>
                                      <p:to>
                                        <p:strVal val="hidden"/>
                                      </p:to>
                                    </p:set>
                                  </p:childTnLst>
                                </p:cTn>
                              </p:par>
                            </p:childTnLst>
                          </p:cTn>
                        </p:par>
                        <p:par>
                          <p:cTn id="19" fill="hold" nodeType="afterGroup">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3).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2 Imagen" descr="1(13).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179388" y="3795713"/>
            <a:ext cx="8840787"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Nos encontramos en las Sendas Botánicas, el Paseo de Verano, conforme a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este recorrido van apareciendo las diferentes especies: ejemplares frondosos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con floración tardía como los tilos y arces para reproducir frondosas sombras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al Paseo Central, pinos piñoneros, sóforas, acacias etc.</a:t>
            </a:r>
          </a:p>
        </p:txBody>
      </p:sp>
    </p:spTree>
  </p:cSld>
  <p:clrMapOvr>
    <a:masterClrMapping/>
  </p:clrMapOvr>
  <mc:AlternateContent xmlns:mc="http://schemas.openxmlformats.org/markup-compatibility/2006">
    <mc:Choice xmlns:p14="http://schemas.microsoft.com/office/powerpoint/2010/main" Requires="p14">
      <p:transition spd="slow" p14:dur="2000" advTm="34000">
        <p14:prism isContent="1"/>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xit" presetSubtype="272" fill="hold" nodeType="withEffect">
                                  <p:stCondLst>
                                    <p:cond delay="0"/>
                                  </p:stCondLst>
                                  <p:childTnLst>
                                    <p:anim calcmode="lin" valueType="num">
                                      <p:cBhvr>
                                        <p:cTn id="6" dur="4000"/>
                                        <p:tgtEl>
                                          <p:spTgt spid="3"/>
                                        </p:tgtEl>
                                        <p:attrNameLst>
                                          <p:attrName>ppt_w</p:attrName>
                                        </p:attrNameLst>
                                      </p:cBhvr>
                                      <p:tavLst>
                                        <p:tav tm="0">
                                          <p:val>
                                            <p:strVal val="ppt_w"/>
                                          </p:val>
                                        </p:tav>
                                        <p:tav tm="100000">
                                          <p:val>
                                            <p:strVal val="4/3*ppt_w"/>
                                          </p:val>
                                        </p:tav>
                                      </p:tavLst>
                                    </p:anim>
                                    <p:anim calcmode="lin" valueType="num">
                                      <p:cBhvr>
                                        <p:cTn id="7" dur="4000"/>
                                        <p:tgtEl>
                                          <p:spTgt spid="3"/>
                                        </p:tgtEl>
                                        <p:attrNameLst>
                                          <p:attrName>ppt_h</p:attrName>
                                        </p:attrNameLst>
                                      </p:cBhvr>
                                      <p:tavLst>
                                        <p:tav tm="0">
                                          <p:val>
                                            <p:strVal val="ppt_h"/>
                                          </p:val>
                                        </p:tav>
                                        <p:tav tm="100000">
                                          <p:val>
                                            <p:strVal val="4/3*ppt_h"/>
                                          </p:val>
                                        </p:tav>
                                      </p:tavLst>
                                    </p:anim>
                                    <p:set>
                                      <p:cBhvr>
                                        <p:cTn id="8" dur="1" fill="hold">
                                          <p:stCondLst>
                                            <p:cond delay="3999"/>
                                          </p:stCondLst>
                                        </p:cTn>
                                        <p:tgtEl>
                                          <p:spTgt spid="3"/>
                                        </p:tgtEl>
                                        <p:attrNameLst>
                                          <p:attrName>style.visibility</p:attrName>
                                        </p:attrNameLst>
                                      </p:cBhvr>
                                      <p:to>
                                        <p:strVal val="hidden"/>
                                      </p:to>
                                    </p:set>
                                  </p:childTnLst>
                                </p:cTn>
                              </p:par>
                              <p:par>
                                <p:cTn id="9" presetID="50" presetClass="exit" presetSubtype="0" accel="100000" fill="hold" nodeType="withEffect">
                                  <p:stCondLst>
                                    <p:cond delay="0"/>
                                  </p:stCondLst>
                                  <p:childTnLst>
                                    <p:anim calcmode="lin" valueType="num">
                                      <p:cBhvr>
                                        <p:cTn id="10" dur="4000"/>
                                        <p:tgtEl>
                                          <p:spTgt spid="3"/>
                                        </p:tgtEl>
                                        <p:attrNameLst>
                                          <p:attrName>ppt_w</p:attrName>
                                        </p:attrNameLst>
                                      </p:cBhvr>
                                      <p:tavLst>
                                        <p:tav tm="0">
                                          <p:val>
                                            <p:strVal val="ppt_w"/>
                                          </p:val>
                                        </p:tav>
                                        <p:tav tm="100000">
                                          <p:val>
                                            <p:strVal val="ppt_w+.3"/>
                                          </p:val>
                                        </p:tav>
                                      </p:tavLst>
                                    </p:anim>
                                    <p:anim calcmode="lin" valueType="num">
                                      <p:cBhvr>
                                        <p:cTn id="11" dur="4000"/>
                                        <p:tgtEl>
                                          <p:spTgt spid="3"/>
                                        </p:tgtEl>
                                        <p:attrNameLst>
                                          <p:attrName>ppt_h</p:attrName>
                                        </p:attrNameLst>
                                      </p:cBhvr>
                                      <p:tavLst>
                                        <p:tav tm="0">
                                          <p:val>
                                            <p:strVal val="ppt_h"/>
                                          </p:val>
                                        </p:tav>
                                        <p:tav tm="100000">
                                          <p:val>
                                            <p:strVal val="ppt_h"/>
                                          </p:val>
                                        </p:tav>
                                      </p:tavLst>
                                    </p:anim>
                                    <p:animEffect transition="out" filter="fade">
                                      <p:cBhvr>
                                        <p:cTn id="12" dur="4000"/>
                                        <p:tgtEl>
                                          <p:spTgt spid="3"/>
                                        </p:tgtEl>
                                      </p:cBhvr>
                                    </p:animEffect>
                                    <p:set>
                                      <p:cBhvr>
                                        <p:cTn id="13" dur="1" fill="hold">
                                          <p:stCondLst>
                                            <p:cond delay="3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4000" fill="hold"/>
                                        <p:tgtEl>
                                          <p:spTgt spid="2"/>
                                        </p:tgtEl>
                                        <p:attrNameLst>
                                          <p:attrName>ppt_w</p:attrName>
                                        </p:attrNameLst>
                                      </p:cBhvr>
                                      <p:tavLst>
                                        <p:tav tm="0">
                                          <p:val>
                                            <p:strVal val="4/3*#ppt_w"/>
                                          </p:val>
                                        </p:tav>
                                        <p:tav tm="100000">
                                          <p:val>
                                            <p:strVal val="#ppt_w"/>
                                          </p:val>
                                        </p:tav>
                                      </p:tavLst>
                                    </p:anim>
                                    <p:anim calcmode="lin" valueType="num">
                                      <p:cBhvr>
                                        <p:cTn id="17" dur="4000" fill="hold"/>
                                        <p:tgtEl>
                                          <p:spTgt spid="2"/>
                                        </p:tgtEl>
                                        <p:attrNameLst>
                                          <p:attrName>ppt_h</p:attrName>
                                        </p:attrNameLst>
                                      </p:cBhvr>
                                      <p:tavLst>
                                        <p:tav tm="0">
                                          <p:val>
                                            <p:strVal val="4/3*#ppt_h"/>
                                          </p:val>
                                        </p:tav>
                                        <p:tav tm="100000">
                                          <p:val>
                                            <p:strVal val="#ppt_h"/>
                                          </p:val>
                                        </p:tav>
                                      </p:tavLst>
                                    </p:anim>
                                  </p:childTnLst>
                                </p:cTn>
                              </p:par>
                              <p:par>
                                <p:cTn id="18" presetID="47" presetClass="entr" presetSubtype="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4000"/>
                                        <p:tgtEl>
                                          <p:spTgt spid="2"/>
                                        </p:tgtEl>
                                      </p:cBhvr>
                                    </p:animEffect>
                                    <p:anim calcmode="lin" valueType="num">
                                      <p:cBhvr>
                                        <p:cTn id="21" dur="4000" fill="hold"/>
                                        <p:tgtEl>
                                          <p:spTgt spid="2"/>
                                        </p:tgtEl>
                                        <p:attrNameLst>
                                          <p:attrName>ppt_x</p:attrName>
                                        </p:attrNameLst>
                                      </p:cBhvr>
                                      <p:tavLst>
                                        <p:tav tm="0">
                                          <p:val>
                                            <p:strVal val="#ppt_x"/>
                                          </p:val>
                                        </p:tav>
                                        <p:tav tm="100000">
                                          <p:val>
                                            <p:strVal val="#ppt_x"/>
                                          </p:val>
                                        </p:tav>
                                      </p:tavLst>
                                    </p:anim>
                                    <p:anim calcmode="lin" valueType="num">
                                      <p:cBhvr>
                                        <p:cTn id="22" dur="4000" fill="hold"/>
                                        <p:tgtEl>
                                          <p:spTgt spid="2"/>
                                        </p:tgtEl>
                                        <p:attrNameLst>
                                          <p:attrName>ppt_y</p:attrName>
                                        </p:attrNameLst>
                                      </p:cBhvr>
                                      <p:tavLst>
                                        <p:tav tm="0">
                                          <p:val>
                                            <p:strVal val="#ppt_y-.1"/>
                                          </p:val>
                                        </p:tav>
                                        <p:tav tm="100000">
                                          <p:val>
                                            <p:strVal val="#ppt_y"/>
                                          </p:val>
                                        </p:tav>
                                      </p:tavLst>
                                    </p:anim>
                                  </p:childTnLst>
                                </p:cTn>
                              </p:par>
                            </p:childTnLst>
                          </p:cTn>
                        </p:par>
                        <p:par>
                          <p:cTn id="23" fill="hold" nodeType="afterGroup">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1).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3086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2 Imagen" descr="1(11).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3086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900113" y="4300538"/>
            <a:ext cx="7705725" cy="646112"/>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A modo de referentes visuales, en el paseo de grava encontramos el vistoso Árbol de Júpiter, con todo su esplendor cromático.</a:t>
            </a:r>
          </a:p>
        </p:txBody>
      </p:sp>
    </p:spTree>
  </p:cSld>
  <p:clrMapOvr>
    <a:masterClrMapping/>
  </p:clrMapOvr>
  <mc:AlternateContent xmlns:mc="http://schemas.openxmlformats.org/markup-compatibility/2006">
    <mc:Choice xmlns:p14="http://schemas.microsoft.com/office/powerpoint/2010/main" Requires="p14">
      <p:transition spd="slow" p14:dur="2000" advTm="20000">
        <p14:prism isContent="1"/>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xit" presetSubtype="272" fill="hold" nodeType="withEffect">
                                  <p:stCondLst>
                                    <p:cond delay="0"/>
                                  </p:stCondLst>
                                  <p:childTnLst>
                                    <p:anim calcmode="lin" valueType="num">
                                      <p:cBhvr>
                                        <p:cTn id="6" dur="4000"/>
                                        <p:tgtEl>
                                          <p:spTgt spid="3"/>
                                        </p:tgtEl>
                                        <p:attrNameLst>
                                          <p:attrName>ppt_w</p:attrName>
                                        </p:attrNameLst>
                                      </p:cBhvr>
                                      <p:tavLst>
                                        <p:tav tm="0">
                                          <p:val>
                                            <p:strVal val="ppt_w"/>
                                          </p:val>
                                        </p:tav>
                                        <p:tav tm="100000">
                                          <p:val>
                                            <p:strVal val="4/3*ppt_w"/>
                                          </p:val>
                                        </p:tav>
                                      </p:tavLst>
                                    </p:anim>
                                    <p:anim calcmode="lin" valueType="num">
                                      <p:cBhvr>
                                        <p:cTn id="7" dur="4000"/>
                                        <p:tgtEl>
                                          <p:spTgt spid="3"/>
                                        </p:tgtEl>
                                        <p:attrNameLst>
                                          <p:attrName>ppt_h</p:attrName>
                                        </p:attrNameLst>
                                      </p:cBhvr>
                                      <p:tavLst>
                                        <p:tav tm="0">
                                          <p:val>
                                            <p:strVal val="ppt_h"/>
                                          </p:val>
                                        </p:tav>
                                        <p:tav tm="100000">
                                          <p:val>
                                            <p:strVal val="4/3*ppt_h"/>
                                          </p:val>
                                        </p:tav>
                                      </p:tavLst>
                                    </p:anim>
                                    <p:set>
                                      <p:cBhvr>
                                        <p:cTn id="8" dur="1" fill="hold">
                                          <p:stCondLst>
                                            <p:cond delay="3999"/>
                                          </p:stCondLst>
                                        </p:cTn>
                                        <p:tgtEl>
                                          <p:spTgt spid="3"/>
                                        </p:tgtEl>
                                        <p:attrNameLst>
                                          <p:attrName>style.visibility</p:attrName>
                                        </p:attrNameLst>
                                      </p:cBhvr>
                                      <p:to>
                                        <p:strVal val="hidden"/>
                                      </p:to>
                                    </p:set>
                                  </p:childTnLst>
                                </p:cTn>
                              </p:par>
                              <p:par>
                                <p:cTn id="9" presetID="29" presetClass="exit" presetSubtype="0" fill="hold" nodeType="withEffect">
                                  <p:stCondLst>
                                    <p:cond delay="0"/>
                                  </p:stCondLst>
                                  <p:childTnLst>
                                    <p:anim calcmode="lin" valueType="num">
                                      <p:cBhvr>
                                        <p:cTn id="10" dur="4000"/>
                                        <p:tgtEl>
                                          <p:spTgt spid="3"/>
                                        </p:tgtEl>
                                        <p:attrNameLst>
                                          <p:attrName>ppt_x</p:attrName>
                                        </p:attrNameLst>
                                      </p:cBhvr>
                                      <p:tavLst>
                                        <p:tav tm="0">
                                          <p:val>
                                            <p:strVal val="ppt_x"/>
                                          </p:val>
                                        </p:tav>
                                        <p:tav tm="100000">
                                          <p:val>
                                            <p:strVal val="ppt_x-.2"/>
                                          </p:val>
                                        </p:tav>
                                      </p:tavLst>
                                    </p:anim>
                                    <p:anim calcmode="lin" valueType="num">
                                      <p:cBhvr>
                                        <p:cTn id="11" dur="4000"/>
                                        <p:tgtEl>
                                          <p:spTgt spid="3"/>
                                        </p:tgtEl>
                                        <p:attrNameLst>
                                          <p:attrName>ppt_y</p:attrName>
                                        </p:attrNameLst>
                                      </p:cBhvr>
                                      <p:tavLst>
                                        <p:tav tm="0">
                                          <p:val>
                                            <p:strVal val="ppt_y"/>
                                          </p:val>
                                        </p:tav>
                                        <p:tav tm="100000">
                                          <p:val>
                                            <p:strVal val="ppt_y"/>
                                          </p:val>
                                        </p:tav>
                                      </p:tavLst>
                                    </p:anim>
                                    <p:animEffect transition="out" filter="fade">
                                      <p:cBhvr>
                                        <p:cTn id="12" dur="4000"/>
                                        <p:tgtEl>
                                          <p:spTgt spid="3"/>
                                        </p:tgtEl>
                                      </p:cBhvr>
                                    </p:animEffect>
                                    <p:set>
                                      <p:cBhvr>
                                        <p:cTn id="13" dur="1" fill="hold">
                                          <p:stCondLst>
                                            <p:cond delay="3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4000" fill="hold"/>
                                        <p:tgtEl>
                                          <p:spTgt spid="2"/>
                                        </p:tgtEl>
                                        <p:attrNameLst>
                                          <p:attrName>ppt_w</p:attrName>
                                        </p:attrNameLst>
                                      </p:cBhvr>
                                      <p:tavLst>
                                        <p:tav tm="0">
                                          <p:val>
                                            <p:strVal val="4/3*#ppt_w"/>
                                          </p:val>
                                        </p:tav>
                                        <p:tav tm="100000">
                                          <p:val>
                                            <p:strVal val="#ppt_w"/>
                                          </p:val>
                                        </p:tav>
                                      </p:tavLst>
                                    </p:anim>
                                    <p:anim calcmode="lin" valueType="num">
                                      <p:cBhvr>
                                        <p:cTn id="17" dur="4000" fill="hold"/>
                                        <p:tgtEl>
                                          <p:spTgt spid="2"/>
                                        </p:tgtEl>
                                        <p:attrNameLst>
                                          <p:attrName>ppt_h</p:attrName>
                                        </p:attrNameLst>
                                      </p:cBhvr>
                                      <p:tavLst>
                                        <p:tav tm="0">
                                          <p:val>
                                            <p:strVal val="4/3*#ppt_h"/>
                                          </p:val>
                                        </p:tav>
                                        <p:tav tm="100000">
                                          <p:val>
                                            <p:strVal val="#ppt_h"/>
                                          </p:val>
                                        </p:tav>
                                      </p:tavLst>
                                    </p:anim>
                                  </p:childTnLst>
                                </p:cTn>
                              </p:par>
                              <p:par>
                                <p:cTn id="18" presetID="42" presetClass="entr" presetSubtype="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4000"/>
                                        <p:tgtEl>
                                          <p:spTgt spid="2"/>
                                        </p:tgtEl>
                                      </p:cBhvr>
                                    </p:animEffect>
                                    <p:anim calcmode="lin" valueType="num">
                                      <p:cBhvr>
                                        <p:cTn id="21" dur="4000" fill="hold"/>
                                        <p:tgtEl>
                                          <p:spTgt spid="2"/>
                                        </p:tgtEl>
                                        <p:attrNameLst>
                                          <p:attrName>ppt_x</p:attrName>
                                        </p:attrNameLst>
                                      </p:cBhvr>
                                      <p:tavLst>
                                        <p:tav tm="0">
                                          <p:val>
                                            <p:strVal val="#ppt_x"/>
                                          </p:val>
                                        </p:tav>
                                        <p:tav tm="100000">
                                          <p:val>
                                            <p:strVal val="#ppt_x"/>
                                          </p:val>
                                        </p:tav>
                                      </p:tavLst>
                                    </p:anim>
                                    <p:anim calcmode="lin" valueType="num">
                                      <p:cBhvr>
                                        <p:cTn id="22" dur="4000" fill="hold"/>
                                        <p:tgtEl>
                                          <p:spTgt spid="2"/>
                                        </p:tgtEl>
                                        <p:attrNameLst>
                                          <p:attrName>ppt_y</p:attrName>
                                        </p:attrNameLst>
                                      </p:cBhvr>
                                      <p:tavLst>
                                        <p:tav tm="0">
                                          <p:val>
                                            <p:strVal val="#ppt_y+.1"/>
                                          </p:val>
                                        </p:tav>
                                        <p:tav tm="100000">
                                          <p:val>
                                            <p:strVal val="#ppt_y"/>
                                          </p:val>
                                        </p:tav>
                                      </p:tavLst>
                                    </p:anim>
                                  </p:childTnLst>
                                </p:cTn>
                              </p:par>
                            </p:childTnLst>
                          </p:cTn>
                        </p:par>
                        <p:par>
                          <p:cTn id="23" fill="hold" nodeType="afterGroup">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5358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451475"/>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45358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451475"/>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45358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451475"/>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395288" y="4011613"/>
            <a:ext cx="8378825" cy="922337"/>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 Senda Botánica transcurre por un paseo que atraviesa en todo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momento zonas de agua, lago, ría, estanque, para producir una sensación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refrescante en los meses más calurosos del año.</a:t>
            </a:r>
          </a:p>
        </p:txBody>
      </p:sp>
    </p:spTree>
  </p:cSld>
  <p:clrMapOvr>
    <a:masterClrMapping/>
  </p:clrMapOvr>
  <mc:AlternateContent xmlns:mc="http://schemas.openxmlformats.org/markup-compatibility/2006">
    <mc:Choice xmlns:p14="http://schemas.microsoft.com/office/powerpoint/2010/main" Requires="p14">
      <p:transition spd="slow" p14:dur="2000" advTm="24000">
        <p14:prism isContent="1"/>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14" presetClass="entr" presetSubtype="1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randombar(horizontal)">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13"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plus(out)">
                                      <p:cBhvr>
                                        <p:cTn id="18" dur="4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4000" fill="hold"/>
                                        <p:tgtEl>
                                          <p:spTgt spid="6"/>
                                        </p:tgtEl>
                                        <p:attrNameLst>
                                          <p:attrName>ppt_w</p:attrName>
                                        </p:attrNameLst>
                                      </p:cBhvr>
                                      <p:tavLst>
                                        <p:tav tm="0">
                                          <p:val>
                                            <p:strVal val="4/3*#ppt_w"/>
                                          </p:val>
                                        </p:tav>
                                        <p:tav tm="100000">
                                          <p:val>
                                            <p:strVal val="#ppt_w"/>
                                          </p:val>
                                        </p:tav>
                                      </p:tavLst>
                                    </p:anim>
                                    <p:anim calcmode="lin" valueType="num">
                                      <p:cBhvr>
                                        <p:cTn id="22" dur="4000" fill="hold"/>
                                        <p:tgtEl>
                                          <p:spTgt spid="6"/>
                                        </p:tgtEl>
                                        <p:attrNameLst>
                                          <p:attrName>ppt_h</p:attrName>
                                        </p:attrNameLst>
                                      </p:cBhvr>
                                      <p:tavLst>
                                        <p:tav tm="0">
                                          <p:val>
                                            <p:strVal val="4/3*#ppt_h"/>
                                          </p:val>
                                        </p:tav>
                                        <p:tav tm="100000">
                                          <p:val>
                                            <p:strVal val="#ppt_h"/>
                                          </p:val>
                                        </p:tav>
                                      </p:tavLst>
                                    </p:anim>
                                  </p:childTnLst>
                                </p:cTn>
                              </p:par>
                              <p:par>
                                <p:cTn id="23" presetID="4" presetClass="entr" presetSubtype="16"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box(in)">
                                      <p:cBhvr>
                                        <p:cTn id="25" dur="4000"/>
                                        <p:tgtEl>
                                          <p:spTgt spid="6"/>
                                        </p:tgtEl>
                                      </p:cBhvr>
                                    </p:animEffect>
                                  </p:childTnLst>
                                </p:cTn>
                              </p:par>
                            </p:childTnLst>
                          </p:cTn>
                        </p:par>
                        <p:par>
                          <p:cTn id="26" fill="hold" nodeType="afterGroup">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Documents and Settings\Ana María\Escritorio\www.1m4g3n3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52438"/>
            <a:ext cx="9144000" cy="5903913"/>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2" descr="C:\Documents and Settings\Ana María\Escritorio\www.1m4g3n3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451475"/>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2 Proceso"/>
          <p:cNvSpPr/>
          <p:nvPr/>
        </p:nvSpPr>
        <p:spPr>
          <a:xfrm>
            <a:off x="0" y="0"/>
            <a:ext cx="9144000" cy="5143500"/>
          </a:xfrm>
          <a:prstGeom prst="flowChartProcess">
            <a:avLst/>
          </a:prstGeom>
          <a:solidFill>
            <a:schemeClr val="accent3">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Proceso"/>
          <p:cNvSpPr/>
          <p:nvPr/>
        </p:nvSpPr>
        <p:spPr>
          <a:xfrm>
            <a:off x="0" y="0"/>
            <a:ext cx="9144000" cy="5143500"/>
          </a:xfrm>
          <a:prstGeom prst="flowChartProcess">
            <a:avLst/>
          </a:prstGeom>
          <a:solidFill>
            <a:schemeClr val="accent3">
              <a:lumMod val="75000"/>
              <a:alpha val="5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Proceso"/>
          <p:cNvSpPr/>
          <p:nvPr/>
        </p:nvSpPr>
        <p:spPr>
          <a:xfrm>
            <a:off x="0" y="0"/>
            <a:ext cx="9144000" cy="5143500"/>
          </a:xfrm>
          <a:prstGeom prst="flowChartProcess">
            <a:avLst/>
          </a:prstGeom>
          <a:solidFill>
            <a:schemeClr val="accent3">
              <a:alpha val="5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Proceso"/>
          <p:cNvSpPr/>
          <p:nvPr/>
        </p:nvSpPr>
        <p:spPr>
          <a:xfrm>
            <a:off x="0" y="0"/>
            <a:ext cx="9144000" cy="5143500"/>
          </a:xfrm>
          <a:prstGeom prst="flowChartProcess">
            <a:avLst/>
          </a:prstGeom>
          <a:solidFill>
            <a:srgbClr val="92D050">
              <a:alpha val="5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CuadroTexto"/>
          <p:cNvSpPr txBox="1"/>
          <p:nvPr/>
        </p:nvSpPr>
        <p:spPr>
          <a:xfrm>
            <a:off x="468313" y="4011613"/>
            <a:ext cx="8110537"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En un espacio abierto pero rodeado de árboles como si estuviéramos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en una plaza, se encuentra el Niño Sol, un amplio surtido de materiales,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germina del hombre y la naturaleza.</a:t>
            </a:r>
          </a:p>
        </p:txBody>
      </p:sp>
    </p:spTree>
  </p:cSld>
  <p:clrMapOvr>
    <a:masterClrMapping/>
  </p:clrMapOvr>
  <mc:AlternateContent xmlns:mc="http://schemas.openxmlformats.org/markup-compatibility/2006">
    <mc:Choice xmlns:p14="http://schemas.microsoft.com/office/powerpoint/2010/main" Requires="p14">
      <p:transition spd="slow" p14:dur="2000" advTm="25000">
        <p14:prism isContent="1"/>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5" fill="hold" nodeType="withEffect">
                                  <p:stCondLst>
                                    <p:cond delay="0"/>
                                  </p:stCondLst>
                                  <p:iterate type="lt">
                                    <p:tmPct val="0"/>
                                  </p:iterate>
                                  <p:childTnLst>
                                    <p:animEffect transition="out" filter="blinds(vertical)">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par>
                                <p:cTn id="8" presetID="19" presetClass="exit" presetSubtype="10" fill="hold" nodeType="withEffect">
                                  <p:stCondLst>
                                    <p:cond delay="0"/>
                                  </p:stCondLst>
                                  <p:iterate type="lt">
                                    <p:tmPct val="0"/>
                                  </p:iterate>
                                  <p:childTnLst>
                                    <p:anim calcmode="lin" valueType="num">
                                      <p:cBhvr>
                                        <p:cTn id="9" dur="3000"/>
                                        <p:tgtEl>
                                          <p:spTgt spid="3"/>
                                        </p:tgtEl>
                                        <p:attrNameLst>
                                          <p:attrName>ppt_h</p:attrName>
                                        </p:attrNameLst>
                                      </p:cBhvr>
                                      <p:tavLst>
                                        <p:tav tm="0">
                                          <p:val>
                                            <p:strVal val="ppt_h"/>
                                          </p:val>
                                        </p:tav>
                                        <p:tav tm="100000">
                                          <p:val>
                                            <p:strVal val="ppt_h"/>
                                          </p:val>
                                        </p:tav>
                                      </p:tavLst>
                                    </p:anim>
                                    <p:anim calcmode="lin" valueType="num">
                                      <p:cBhvr>
                                        <p:cTn id="10" dur="3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 dur="1" fill="hold">
                                          <p:stCondLst>
                                            <p:cond delay="2999"/>
                                          </p:stCondLst>
                                        </p:cTn>
                                        <p:tgtEl>
                                          <p:spTgt spid="3"/>
                                        </p:tgtEl>
                                        <p:attrNameLst>
                                          <p:attrName>style.visibility</p:attrName>
                                        </p:attrNameLst>
                                      </p:cBhvr>
                                      <p:to>
                                        <p:strVal val="hidden"/>
                                      </p:to>
                                    </p:set>
                                  </p:childTnLst>
                                </p:cTn>
                              </p:par>
                              <p:par>
                                <p:cTn id="12" presetID="3" presetClass="exit" presetSubtype="10" fill="hold" nodeType="withEffect">
                                  <p:stCondLst>
                                    <p:cond delay="0"/>
                                  </p:stCondLst>
                                  <p:childTnLst>
                                    <p:animEffect transition="out" filter="blinds(horizontal)">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19" presetClass="exit" presetSubtype="5" fill="hold" nodeType="withEffect">
                                  <p:stCondLst>
                                    <p:cond delay="0"/>
                                  </p:stCondLst>
                                  <p:childTnLst>
                                    <p:anim calcmode="lin" valueType="num">
                                      <p:cBhvr>
                                        <p:cTn id="16" dur="3000"/>
                                        <p:tgtEl>
                                          <p:spTgt spid="5"/>
                                        </p:tgtEl>
                                        <p:attrNameLst>
                                          <p:attrName>ppt_w</p:attrName>
                                        </p:attrNameLst>
                                      </p:cBhvr>
                                      <p:tavLst>
                                        <p:tav tm="0">
                                          <p:val>
                                            <p:strVal val="ppt_w"/>
                                          </p:val>
                                        </p:tav>
                                        <p:tav tm="100000">
                                          <p:val>
                                            <p:strVal val="ppt_w"/>
                                          </p:val>
                                        </p:tav>
                                      </p:tavLst>
                                    </p:anim>
                                    <p:anim calcmode="lin" valueType="num">
                                      <p:cBhvr>
                                        <p:cTn id="17"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 dur="1" fill="hold">
                                          <p:stCondLst>
                                            <p:cond delay="2999"/>
                                          </p:stCondLst>
                                        </p:cTn>
                                        <p:tgtEl>
                                          <p:spTgt spid="5"/>
                                        </p:tgtEl>
                                        <p:attrNameLst>
                                          <p:attrName>style.visibility</p:attrName>
                                        </p:attrNameLst>
                                      </p:cBhvr>
                                      <p:to>
                                        <p:strVal val="hidden"/>
                                      </p:to>
                                    </p:set>
                                  </p:childTnLst>
                                </p:cTn>
                              </p:par>
                              <p:par>
                                <p:cTn id="19" presetID="19" presetClass="exit" presetSubtype="10" fill="hold" nodeType="withEffect">
                                  <p:stCondLst>
                                    <p:cond delay="0"/>
                                  </p:stCondLst>
                                  <p:childTnLst>
                                    <p:anim calcmode="lin" valueType="num">
                                      <p:cBhvr>
                                        <p:cTn id="20" dur="3000"/>
                                        <p:tgtEl>
                                          <p:spTgt spid="7"/>
                                        </p:tgtEl>
                                        <p:attrNameLst>
                                          <p:attrName>ppt_h</p:attrName>
                                        </p:attrNameLst>
                                      </p:cBhvr>
                                      <p:tavLst>
                                        <p:tav tm="0">
                                          <p:val>
                                            <p:strVal val="ppt_h"/>
                                          </p:val>
                                        </p:tav>
                                        <p:tav tm="100000">
                                          <p:val>
                                            <p:strVal val="ppt_h"/>
                                          </p:val>
                                        </p:tav>
                                      </p:tavLst>
                                    </p:anim>
                                    <p:anim calcmode="lin" valueType="num">
                                      <p:cBhvr>
                                        <p:cTn id="21"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 dur="1" fill="hold">
                                          <p:stCondLst>
                                            <p:cond delay="2999"/>
                                          </p:stCondLst>
                                        </p:cTn>
                                        <p:tgtEl>
                                          <p:spTgt spid="7"/>
                                        </p:tgtEl>
                                        <p:attrNameLst>
                                          <p:attrName>style.visibility</p:attrName>
                                        </p:attrNameLst>
                                      </p:cBhvr>
                                      <p:to>
                                        <p:strVal val="hidden"/>
                                      </p:to>
                                    </p:set>
                                  </p:childTnLst>
                                </p:cTn>
                              </p:par>
                              <p:par>
                                <p:cTn id="23" presetID="3" presetClass="exit" presetSubtype="5" fill="hold" nodeType="withEffect">
                                  <p:stCondLst>
                                    <p:cond delay="0"/>
                                  </p:stCondLst>
                                  <p:childTnLst>
                                    <p:animEffect transition="out" filter="blinds(vertical)">
                                      <p:cBhvr>
                                        <p:cTn id="24" dur="3000"/>
                                        <p:tgtEl>
                                          <p:spTgt spid="7"/>
                                        </p:tgtEl>
                                      </p:cBhvr>
                                    </p:animEffect>
                                    <p:set>
                                      <p:cBhvr>
                                        <p:cTn id="25" dur="1" fill="hold">
                                          <p:stCondLst>
                                            <p:cond delay="2999"/>
                                          </p:stCondLst>
                                        </p:cTn>
                                        <p:tgtEl>
                                          <p:spTgt spid="7"/>
                                        </p:tgtEl>
                                        <p:attrNameLst>
                                          <p:attrName>style.visibility</p:attrName>
                                        </p:attrNameLst>
                                      </p:cBhvr>
                                      <p:to>
                                        <p:strVal val="hidden"/>
                                      </p:to>
                                    </p:set>
                                  </p:childTnLst>
                                </p:cTn>
                              </p:par>
                              <p:par>
                                <p:cTn id="26" presetID="3" presetClass="exit" presetSubtype="10" fill="hold" nodeType="withEffect">
                                  <p:stCondLst>
                                    <p:cond delay="0"/>
                                  </p:stCondLst>
                                  <p:childTnLst>
                                    <p:animEffect transition="out" filter="blinds(horizontal)">
                                      <p:cBhvr>
                                        <p:cTn id="27" dur="3000"/>
                                        <p:tgtEl>
                                          <p:spTgt spid="8"/>
                                        </p:tgtEl>
                                      </p:cBhvr>
                                    </p:animEffect>
                                    <p:set>
                                      <p:cBhvr>
                                        <p:cTn id="28" dur="1" fill="hold">
                                          <p:stCondLst>
                                            <p:cond delay="2999"/>
                                          </p:stCondLst>
                                        </p:cTn>
                                        <p:tgtEl>
                                          <p:spTgt spid="8"/>
                                        </p:tgtEl>
                                        <p:attrNameLst>
                                          <p:attrName>style.visibility</p:attrName>
                                        </p:attrNameLst>
                                      </p:cBhvr>
                                      <p:to>
                                        <p:strVal val="hidden"/>
                                      </p:to>
                                    </p:set>
                                  </p:childTnLst>
                                </p:cTn>
                              </p:par>
                              <p:par>
                                <p:cTn id="29" presetID="23" presetClass="entr" presetSubtype="288" fill="hold"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4000" fill="hold"/>
                                        <p:tgtEl>
                                          <p:spTgt spid="9"/>
                                        </p:tgtEl>
                                        <p:attrNameLst>
                                          <p:attrName>ppt_w</p:attrName>
                                        </p:attrNameLst>
                                      </p:cBhvr>
                                      <p:tavLst>
                                        <p:tav tm="0">
                                          <p:val>
                                            <p:strVal val="4/3*#ppt_w"/>
                                          </p:val>
                                        </p:tav>
                                        <p:tav tm="100000">
                                          <p:val>
                                            <p:strVal val="#ppt_w"/>
                                          </p:val>
                                        </p:tav>
                                      </p:tavLst>
                                    </p:anim>
                                    <p:anim calcmode="lin" valueType="num">
                                      <p:cBhvr>
                                        <p:cTn id="32" dur="4000" fill="hold"/>
                                        <p:tgtEl>
                                          <p:spTgt spid="9"/>
                                        </p:tgtEl>
                                        <p:attrNameLst>
                                          <p:attrName>ppt_h</p:attrName>
                                        </p:attrNameLst>
                                      </p:cBhvr>
                                      <p:tavLst>
                                        <p:tav tm="0">
                                          <p:val>
                                            <p:strVal val="4/3*#ppt_h"/>
                                          </p:val>
                                        </p:tav>
                                        <p:tav tm="100000">
                                          <p:val>
                                            <p:strVal val="#ppt_h"/>
                                          </p:val>
                                        </p:tav>
                                      </p:tavLst>
                                    </p:anim>
                                  </p:childTnLst>
                                </p:cTn>
                              </p:par>
                              <p:par>
                                <p:cTn id="33" presetID="19" presetClass="exit" presetSubtype="5" fill="hold" nodeType="withEffect">
                                  <p:stCondLst>
                                    <p:cond delay="0"/>
                                  </p:stCondLst>
                                  <p:childTnLst>
                                    <p:anim calcmode="lin" valueType="num">
                                      <p:cBhvr>
                                        <p:cTn id="34" dur="3000"/>
                                        <p:tgtEl>
                                          <p:spTgt spid="8"/>
                                        </p:tgtEl>
                                        <p:attrNameLst>
                                          <p:attrName>ppt_w</p:attrName>
                                        </p:attrNameLst>
                                      </p:cBhvr>
                                      <p:tavLst>
                                        <p:tav tm="0">
                                          <p:val>
                                            <p:strVal val="ppt_w"/>
                                          </p:val>
                                        </p:tav>
                                        <p:tav tm="100000">
                                          <p:val>
                                            <p:strVal val="ppt_w"/>
                                          </p:val>
                                        </p:tav>
                                      </p:tavLst>
                                    </p:anim>
                                    <p:anim calcmode="lin" valueType="num">
                                      <p:cBhvr>
                                        <p:cTn id="35"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 dur="1" fill="hold">
                                          <p:stCondLst>
                                            <p:cond delay="2999"/>
                                          </p:stCondLst>
                                        </p:cTn>
                                        <p:tgtEl>
                                          <p:spTgt spid="8"/>
                                        </p:tgtEl>
                                        <p:attrNameLst>
                                          <p:attrName>style.visibility</p:attrName>
                                        </p:attrNameLst>
                                      </p:cBhvr>
                                      <p:to>
                                        <p:strVal val="hidden"/>
                                      </p:to>
                                    </p:set>
                                  </p:childTnLst>
                                </p:cTn>
                              </p:par>
                              <p:par>
                                <p:cTn id="37" presetID="8" presetClass="entr" presetSubtype="16" fill="hold" nodeType="with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diamond(in)">
                                      <p:cBhvr>
                                        <p:cTn id="39" dur="4000"/>
                                        <p:tgtEl>
                                          <p:spTgt spid="10"/>
                                        </p:tgtEl>
                                      </p:cBhvr>
                                    </p:animEffect>
                                  </p:childTnLst>
                                </p:cTn>
                              </p:par>
                            </p:childTnLst>
                          </p:cTn>
                        </p:par>
                        <p:par>
                          <p:cTn id="40" fill="hold" nodeType="afterGroup">
                            <p:stCondLst>
                              <p:cond delay="40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11"/>
                                        </p:tgtEl>
                                        <p:attrNameLst>
                                          <p:attrName>style.visibility</p:attrName>
                                        </p:attrNameLst>
                                      </p:cBhvr>
                                      <p:to>
                                        <p:strVal val="visible"/>
                                      </p:to>
                                    </p:set>
                                    <p:animEffect transition="in" filter="fade">
                                      <p:cBhvr>
                                        <p:cTn id="43" dur="1000"/>
                                        <p:tgtEl>
                                          <p:spTgt spid="11"/>
                                        </p:tgtEl>
                                      </p:cBhvr>
                                    </p:animEffect>
                                    <p:anim calcmode="lin" valueType="num">
                                      <p:cBhvr>
                                        <p:cTn id="44" dur="1000" fill="hold"/>
                                        <p:tgtEl>
                                          <p:spTgt spid="11"/>
                                        </p:tgtEl>
                                        <p:attrNameLst>
                                          <p:attrName>ppt_x</p:attrName>
                                        </p:attrNameLst>
                                      </p:cBhvr>
                                      <p:tavLst>
                                        <p:tav tm="0">
                                          <p:val>
                                            <p:strVal val="#ppt_x-.1"/>
                                          </p:val>
                                        </p:tav>
                                        <p:tav tm="100000">
                                          <p:val>
                                            <p:strVal val="#ppt_x"/>
                                          </p:val>
                                        </p:tav>
                                      </p:tavLst>
                                    </p:anim>
                                    <p:anim calcmode="lin" valueType="num">
                                      <p:cBhvr>
                                        <p:cTn id="45"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4.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3086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14.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3086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uadroTexto"/>
          <p:cNvSpPr txBox="1"/>
          <p:nvPr/>
        </p:nvSpPr>
        <p:spPr>
          <a:xfrm>
            <a:off x="395288" y="4219575"/>
            <a:ext cx="8497887"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En el Niño Sol se refleja la vitalidad propia de un artista profundamente mediterráneo y el atrevimiento en formas característico de su personalidad rebelde. </a:t>
            </a:r>
          </a:p>
        </p:txBody>
      </p:sp>
    </p:spTree>
  </p:cSld>
  <p:clrMapOvr>
    <a:masterClrMapping/>
  </p:clrMapOvr>
  <mc:AlternateContent xmlns:mc="http://schemas.openxmlformats.org/markup-compatibility/2006">
    <mc:Choice xmlns:p14="http://schemas.microsoft.com/office/powerpoint/2010/main" Requires="p14">
      <p:transition spd="slow" p14:dur="2000" advTm="23000">
        <p14:prism isContent="1"/>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5"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vertical)">
                                      <p:cBhvr>
                                        <p:cTn id="7" dur="4000"/>
                                        <p:tgtEl>
                                          <p:spTgt spid="4"/>
                                        </p:tgtEl>
                                      </p:cBhvr>
                                    </p:animEffect>
                                  </p:childTnLst>
                                </p:cTn>
                              </p:par>
                              <p:par>
                                <p:cTn id="8" presetID="25"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1500" decel="50000" fill="hold">
                                          <p:stCondLst>
                                            <p:cond delay="0"/>
                                          </p:stCondLst>
                                        </p:cTn>
                                        <p:tgtEl>
                                          <p:spTgt spid="5"/>
                                        </p:tgtEl>
                                        <p:attrNameLst>
                                          <p:attrName>style.rotation</p:attrName>
                                        </p:attrNameLst>
                                      </p:cBhvr>
                                      <p:tavLst>
                                        <p:tav tm="0">
                                          <p:val>
                                            <p:fltVal val="-90"/>
                                          </p:val>
                                        </p:tav>
                                        <p:tav tm="100000">
                                          <p:val>
                                            <p:fltVal val="0"/>
                                          </p:val>
                                        </p:tav>
                                      </p:tavLst>
                                    </p:anim>
                                    <p:anim calcmode="lin" valueType="num">
                                      <p:cBhvr>
                                        <p:cTn id="11" dur="1500" decel="50000" fill="hold">
                                          <p:stCondLst>
                                            <p:cond delay="0"/>
                                          </p:stCondLst>
                                        </p:cTn>
                                        <p:tgtEl>
                                          <p:spTgt spid="5"/>
                                        </p:tgtEl>
                                        <p:attrNameLst>
                                          <p:attrName>ppt_w</p:attrName>
                                        </p:attrNameLst>
                                      </p:cBhvr>
                                      <p:tavLst>
                                        <p:tav tm="0">
                                          <p:val>
                                            <p:strVal val="#ppt_w"/>
                                          </p:val>
                                        </p:tav>
                                        <p:tav tm="100000">
                                          <p:val>
                                            <p:strVal val="#ppt_w*.05"/>
                                          </p:val>
                                        </p:tav>
                                      </p:tavLst>
                                    </p:anim>
                                    <p:anim calcmode="lin" valueType="num">
                                      <p:cBhvr>
                                        <p:cTn id="12" dur="1500" accel="50000" fill="hold">
                                          <p:stCondLst>
                                            <p:cond delay="1500"/>
                                          </p:stCondLst>
                                        </p:cTn>
                                        <p:tgtEl>
                                          <p:spTgt spid="5"/>
                                        </p:tgtEl>
                                        <p:attrNameLst>
                                          <p:attrName>ppt_w</p:attrName>
                                        </p:attrNameLst>
                                      </p:cBhvr>
                                      <p:tavLst>
                                        <p:tav tm="0">
                                          <p:val>
                                            <p:strVal val="#ppt_w*.05"/>
                                          </p:val>
                                        </p:tav>
                                        <p:tav tm="100000">
                                          <p:val>
                                            <p:strVal val="#ppt_w"/>
                                          </p:val>
                                        </p:tav>
                                      </p:tavLst>
                                    </p:anim>
                                    <p:anim calcmode="lin" valueType="num">
                                      <p:cBhvr>
                                        <p:cTn id="13" dur="3000" fill="hold"/>
                                        <p:tgtEl>
                                          <p:spTgt spid="5"/>
                                        </p:tgtEl>
                                        <p:attrNameLst>
                                          <p:attrName>ppt_h</p:attrName>
                                        </p:attrNameLst>
                                      </p:cBhvr>
                                      <p:tavLst>
                                        <p:tav tm="0">
                                          <p:val>
                                            <p:strVal val="#ppt_h"/>
                                          </p:val>
                                        </p:tav>
                                        <p:tav tm="100000">
                                          <p:val>
                                            <p:strVal val="#ppt_h"/>
                                          </p:val>
                                        </p:tav>
                                      </p:tavLst>
                                    </p:anim>
                                    <p:anim calcmode="lin" valueType="num">
                                      <p:cBhvr>
                                        <p:cTn id="14" dur="1500" decel="50000" fill="hold">
                                          <p:stCondLst>
                                            <p:cond delay="0"/>
                                          </p:stCondLst>
                                        </p:cTn>
                                        <p:tgtEl>
                                          <p:spTgt spid="5"/>
                                        </p:tgtEl>
                                        <p:attrNameLst>
                                          <p:attrName>ppt_x</p:attrName>
                                        </p:attrNameLst>
                                      </p:cBhvr>
                                      <p:tavLst>
                                        <p:tav tm="0">
                                          <p:val>
                                            <p:strVal val="#ppt_x+.4"/>
                                          </p:val>
                                        </p:tav>
                                        <p:tav tm="100000">
                                          <p:val>
                                            <p:strVal val="#ppt_x"/>
                                          </p:val>
                                        </p:tav>
                                      </p:tavLst>
                                    </p:anim>
                                    <p:anim calcmode="lin" valueType="num">
                                      <p:cBhvr>
                                        <p:cTn id="15" dur="1500" decel="50000" fill="hold">
                                          <p:stCondLst>
                                            <p:cond delay="0"/>
                                          </p:stCondLst>
                                        </p:cTn>
                                        <p:tgtEl>
                                          <p:spTgt spid="5"/>
                                        </p:tgtEl>
                                        <p:attrNameLst>
                                          <p:attrName>ppt_y</p:attrName>
                                        </p:attrNameLst>
                                      </p:cBhvr>
                                      <p:tavLst>
                                        <p:tav tm="0">
                                          <p:val>
                                            <p:strVal val="#ppt_y-.2"/>
                                          </p:val>
                                        </p:tav>
                                        <p:tav tm="100000">
                                          <p:val>
                                            <p:strVal val="#ppt_y+.1"/>
                                          </p:val>
                                        </p:tav>
                                      </p:tavLst>
                                    </p:anim>
                                    <p:anim calcmode="lin" valueType="num">
                                      <p:cBhvr>
                                        <p:cTn id="16" dur="1500" accel="50000" fill="hold">
                                          <p:stCondLst>
                                            <p:cond delay="1500"/>
                                          </p:stCondLst>
                                        </p:cTn>
                                        <p:tgtEl>
                                          <p:spTgt spid="5"/>
                                        </p:tgtEl>
                                        <p:attrNameLst>
                                          <p:attrName>ppt_y</p:attrName>
                                        </p:attrNameLst>
                                      </p:cBhvr>
                                      <p:tavLst>
                                        <p:tav tm="0">
                                          <p:val>
                                            <p:strVal val="#ppt_y+.1"/>
                                          </p:val>
                                        </p:tav>
                                        <p:tav tm="100000">
                                          <p:val>
                                            <p:strVal val="#ppt_y"/>
                                          </p:val>
                                        </p:tav>
                                      </p:tavLst>
                                    </p:anim>
                                    <p:animEffect transition="in" filter="fade">
                                      <p:cBhvr>
                                        <p:cTn id="17" dur="3000" decel="50000">
                                          <p:stCondLst>
                                            <p:cond delay="0"/>
                                          </p:stCondLst>
                                        </p:cTn>
                                        <p:tgtEl>
                                          <p:spTgt spid="5"/>
                                        </p:tgtEl>
                                      </p:cBhvr>
                                    </p:animEffect>
                                  </p:childTnLst>
                                </p:cTn>
                              </p:par>
                              <p:par>
                                <p:cTn id="18" presetID="53" presetClass="entr" presetSubtype="0"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4000" fill="hold"/>
                                        <p:tgtEl>
                                          <p:spTgt spid="5"/>
                                        </p:tgtEl>
                                        <p:attrNameLst>
                                          <p:attrName>ppt_w</p:attrName>
                                        </p:attrNameLst>
                                      </p:cBhvr>
                                      <p:tavLst>
                                        <p:tav tm="0">
                                          <p:val>
                                            <p:fltVal val="0"/>
                                          </p:val>
                                        </p:tav>
                                        <p:tav tm="100000">
                                          <p:val>
                                            <p:strVal val="#ppt_w"/>
                                          </p:val>
                                        </p:tav>
                                      </p:tavLst>
                                    </p:anim>
                                    <p:anim calcmode="lin" valueType="num">
                                      <p:cBhvr>
                                        <p:cTn id="21" dur="4000" fill="hold"/>
                                        <p:tgtEl>
                                          <p:spTgt spid="5"/>
                                        </p:tgtEl>
                                        <p:attrNameLst>
                                          <p:attrName>ppt_h</p:attrName>
                                        </p:attrNameLst>
                                      </p:cBhvr>
                                      <p:tavLst>
                                        <p:tav tm="0">
                                          <p:val>
                                            <p:fltVal val="0"/>
                                          </p:val>
                                        </p:tav>
                                        <p:tav tm="100000">
                                          <p:val>
                                            <p:strVal val="#ppt_h"/>
                                          </p:val>
                                        </p:tav>
                                      </p:tavLst>
                                    </p:anim>
                                    <p:animEffect transition="in" filter="fade">
                                      <p:cBhvr>
                                        <p:cTn id="22" dur="4000"/>
                                        <p:tgtEl>
                                          <p:spTgt spid="5"/>
                                        </p:tgtEl>
                                      </p:cBhvr>
                                    </p:animEffect>
                                  </p:childTnLst>
                                </p:cTn>
                              </p:par>
                            </p:childTnLst>
                          </p:cTn>
                        </p:par>
                        <p:par>
                          <p:cTn id="23" fill="hold" nodeType="afterGroup">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1"/>
                                          </p:val>
                                        </p:tav>
                                        <p:tav tm="100000">
                                          <p:val>
                                            <p:strVal val="#ppt_x"/>
                                          </p:val>
                                        </p:tav>
                                      </p:tavLst>
                                    </p:anim>
                                    <p:anim calcmode="lin" valueType="num">
                                      <p:cBhvr>
                                        <p:cTn id="2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95934.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668094"/>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395934.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668094"/>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395934.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668094"/>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323850" y="3508375"/>
            <a:ext cx="8569325" cy="147637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Lo que aquí estamos viendo, se trata de dos grupos uno distinto del otro, el grupo de la izquierda trata de dos pescadores practicando el deporte de la pesca (que no se por que le llaman a eso deporte), porque poner la caña y esperar a que piquen, sentados y fumando; no se yo donde está ahí el deporte. El otro grupo son tres estatuas y representan unos músicos.</a:t>
            </a:r>
          </a:p>
        </p:txBody>
      </p:sp>
    </p:spTree>
  </p:cSld>
  <p:clrMapOvr>
    <a:masterClrMapping/>
  </p:clrMapOvr>
  <mc:AlternateContent xmlns:mc="http://schemas.openxmlformats.org/markup-compatibility/2006">
    <mc:Choice xmlns:p14="http://schemas.microsoft.com/office/powerpoint/2010/main" Requires="p14">
      <p:transition spd="slow" p14:dur="2000" advTm="40000">
        <p14:prism isContent="1"/>
      </p:transition>
    </mc:Choice>
    <mc:Fallback>
      <p:transition spd="slow" advTm="4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4000" fill="hold"/>
                                        <p:tgtEl>
                                          <p:spTgt spid="5"/>
                                        </p:tgtEl>
                                        <p:attrNameLst>
                                          <p:attrName>ppt_w</p:attrName>
                                        </p:attrNameLst>
                                      </p:cBhvr>
                                      <p:tavLst>
                                        <p:tav tm="0">
                                          <p:val>
                                            <p:strVal val="4/3*#ppt_w"/>
                                          </p:val>
                                        </p:tav>
                                        <p:tav tm="100000">
                                          <p:val>
                                            <p:strVal val="#ppt_w"/>
                                          </p:val>
                                        </p:tav>
                                      </p:tavLst>
                                    </p:anim>
                                    <p:anim calcmode="lin" valueType="num">
                                      <p:cBhvr>
                                        <p:cTn id="12" dur="4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4000" fill="hold"/>
                                        <p:tgtEl>
                                          <p:spTgt spid="6"/>
                                        </p:tgtEl>
                                        <p:attrNameLst>
                                          <p:attrName>ppt_w</p:attrName>
                                        </p:attrNameLst>
                                      </p:cBhvr>
                                      <p:tavLst>
                                        <p:tav tm="0">
                                          <p:val>
                                            <p:strVal val="4/3*#ppt_w"/>
                                          </p:val>
                                        </p:tav>
                                        <p:tav tm="100000">
                                          <p:val>
                                            <p:strVal val="#ppt_w"/>
                                          </p:val>
                                        </p:tav>
                                      </p:tavLst>
                                    </p:anim>
                                    <p:anim calcmode="lin" valueType="num">
                                      <p:cBhvr>
                                        <p:cTn id="16" dur="4000" fill="hold"/>
                                        <p:tgtEl>
                                          <p:spTgt spid="6"/>
                                        </p:tgtEl>
                                        <p:attrNameLst>
                                          <p:attrName>ppt_h</p:attrName>
                                        </p:attrNameLst>
                                      </p:cBhvr>
                                      <p:tavLst>
                                        <p:tav tm="0">
                                          <p:val>
                                            <p:strVal val="4/3*#ppt_h"/>
                                          </p:val>
                                        </p:tav>
                                        <p:tav tm="100000">
                                          <p:val>
                                            <p:strVal val="#ppt_h"/>
                                          </p:val>
                                        </p:tav>
                                      </p:tavLst>
                                    </p:anim>
                                  </p:childTnLst>
                                </p:cTn>
                              </p:par>
                              <p:par>
                                <p:cTn id="17" presetID="4" presetClass="entr" presetSubtype="32"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ox(out)">
                                      <p:cBhvr>
                                        <p:cTn id="19" dur="4000"/>
                                        <p:tgtEl>
                                          <p:spTgt spid="6"/>
                                        </p:tgtEl>
                                      </p:cBhvr>
                                    </p:animEffect>
                                  </p:childTnLst>
                                </p:cTn>
                              </p:par>
                              <p:par>
                                <p:cTn id="20" presetID="14" presetClass="entr" presetSubtype="5"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randombar(vertical)">
                                      <p:cBhvr>
                                        <p:cTn id="22" dur="4000"/>
                                        <p:tgtEl>
                                          <p:spTgt spid="5"/>
                                        </p:tgtEl>
                                      </p:cBhvr>
                                    </p:animEffect>
                                  </p:childTnLst>
                                </p:cTn>
                              </p:par>
                              <p:par>
                                <p:cTn id="23" presetID="8"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in)">
                                      <p:cBhvr>
                                        <p:cTn id="25" dur="4000"/>
                                        <p:tgtEl>
                                          <p:spTgt spid="4"/>
                                        </p:tgtEl>
                                      </p:cBhvr>
                                    </p:animEffect>
                                  </p:childTnLst>
                                </p:cTn>
                              </p:par>
                            </p:childTnLst>
                          </p:cTn>
                        </p:par>
                        <p:par>
                          <p:cTn id="26" fill="hold" nodeType="afterGroup">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96322-1024x76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451475"/>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396322-1024x76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451475"/>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396322-1024x76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451475"/>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684213" y="4371975"/>
            <a:ext cx="8208962"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Y ahora viene lo mejor,,,,, subir esta cuesta hasta la cima para verlo todo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mejor desde allá arriba ¿quién se apunta?.</a:t>
            </a:r>
          </a:p>
        </p:txBody>
      </p:sp>
    </p:spTree>
  </p:cSld>
  <p:clrMapOvr>
    <a:masterClrMapping/>
  </p:clrMapOvr>
  <mc:AlternateContent xmlns:mc="http://schemas.openxmlformats.org/markup-compatibility/2006">
    <mc:Choice xmlns:p14="http://schemas.microsoft.com/office/powerpoint/2010/main" Requires="p14">
      <p:transition spd="slow" p14:dur="2000" advTm="19000">
        <p14:prism isContent="1"/>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4000" fill="hold"/>
                                        <p:tgtEl>
                                          <p:spTgt spid="5"/>
                                        </p:tgtEl>
                                        <p:attrNameLst>
                                          <p:attrName>ppt_w</p:attrName>
                                        </p:attrNameLst>
                                      </p:cBhvr>
                                      <p:tavLst>
                                        <p:tav tm="0">
                                          <p:val>
                                            <p:strVal val="4/3*#ppt_w"/>
                                          </p:val>
                                        </p:tav>
                                        <p:tav tm="100000">
                                          <p:val>
                                            <p:strVal val="#ppt_w"/>
                                          </p:val>
                                        </p:tav>
                                      </p:tavLst>
                                    </p:anim>
                                    <p:anim calcmode="lin" valueType="num">
                                      <p:cBhvr>
                                        <p:cTn id="12" dur="4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4000" fill="hold"/>
                                        <p:tgtEl>
                                          <p:spTgt spid="6"/>
                                        </p:tgtEl>
                                        <p:attrNameLst>
                                          <p:attrName>ppt_w</p:attrName>
                                        </p:attrNameLst>
                                      </p:cBhvr>
                                      <p:tavLst>
                                        <p:tav tm="0">
                                          <p:val>
                                            <p:strVal val="4/3*#ppt_w"/>
                                          </p:val>
                                        </p:tav>
                                        <p:tav tm="100000">
                                          <p:val>
                                            <p:strVal val="#ppt_w"/>
                                          </p:val>
                                        </p:tav>
                                      </p:tavLst>
                                    </p:anim>
                                    <p:anim calcmode="lin" valueType="num">
                                      <p:cBhvr>
                                        <p:cTn id="16" dur="4000" fill="hold"/>
                                        <p:tgtEl>
                                          <p:spTgt spid="6"/>
                                        </p:tgtEl>
                                        <p:attrNameLst>
                                          <p:attrName>ppt_h</p:attrName>
                                        </p:attrNameLst>
                                      </p:cBhvr>
                                      <p:tavLst>
                                        <p:tav tm="0">
                                          <p:val>
                                            <p:strVal val="4/3*#ppt_h"/>
                                          </p:val>
                                        </p:tav>
                                        <p:tav tm="100000">
                                          <p:val>
                                            <p:strVal val="#ppt_h"/>
                                          </p:val>
                                        </p:tav>
                                      </p:tavLst>
                                    </p:anim>
                                  </p:childTnLst>
                                </p:cTn>
                              </p:par>
                              <p:par>
                                <p:cTn id="17" presetID="16" presetClass="entr" presetSubtype="42"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arn(outHorizontal)">
                                      <p:cBhvr>
                                        <p:cTn id="19" dur="4000"/>
                                        <p:tgtEl>
                                          <p:spTgt spid="6"/>
                                        </p:tgtEl>
                                      </p:cBhvr>
                                    </p:animEffect>
                                  </p:childTnLst>
                                </p:cTn>
                              </p:par>
                              <p:par>
                                <p:cTn id="20" presetID="8" presetClass="entr" presetSubtype="16"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diamond(in)">
                                      <p:cBhvr>
                                        <p:cTn id="22" dur="4000"/>
                                        <p:tgtEl>
                                          <p:spTgt spid="5"/>
                                        </p:tgtEl>
                                      </p:cBhvr>
                                    </p:animEffect>
                                  </p:childTnLst>
                                </p:cTn>
                              </p:par>
                              <p:par>
                                <p:cTn id="23" presetID="3" presetClass="entr" presetSubtype="5"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linds(vertical)">
                                      <p:cBhvr>
                                        <p:cTn id="25" dur="4000"/>
                                        <p:tgtEl>
                                          <p:spTgt spid="4"/>
                                        </p:tgtEl>
                                      </p:cBhvr>
                                    </p:animEffect>
                                  </p:childTnLst>
                                </p:cTn>
                              </p:par>
                            </p:childTnLst>
                          </p:cTn>
                        </p:par>
                        <p:par>
                          <p:cTn id="26" fill="hold" nodeType="afterGroup">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20.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uadroTexto"/>
          <p:cNvSpPr txBox="1"/>
          <p:nvPr/>
        </p:nvSpPr>
        <p:spPr>
          <a:xfrm>
            <a:off x="539750" y="4011613"/>
            <a:ext cx="8161338" cy="922337"/>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My </a:t>
            </a:r>
            <a:r>
              <a:rPr lang="es-ES" b="1" dirty="0" err="1">
                <a:effectLst>
                  <a:glow rad="101600">
                    <a:schemeClr val="accent2">
                      <a:satMod val="175000"/>
                      <a:alpha val="40000"/>
                    </a:schemeClr>
                  </a:glow>
                  <a:outerShdw blurRad="38100" dist="38100" dir="2700000" algn="tl">
                    <a:srgbClr val="000000">
                      <a:alpha val="43137"/>
                    </a:srgbClr>
                  </a:outerShdw>
                </a:effectLst>
              </a:rPr>
              <a:t>Sky</a:t>
            </a:r>
            <a:r>
              <a:rPr lang="es-ES" b="1" dirty="0">
                <a:effectLst>
                  <a:glow rad="101600">
                    <a:schemeClr val="accent2">
                      <a:satMod val="175000"/>
                      <a:alpha val="40000"/>
                    </a:schemeClr>
                  </a:glow>
                  <a:outerShdw blurRad="38100" dist="38100" dir="2700000" algn="tl">
                    <a:srgbClr val="000000">
                      <a:alpha val="43137"/>
                    </a:srgbClr>
                  </a:outerShdw>
                </a:effectLst>
              </a:rPr>
              <a:t> </a:t>
            </a:r>
            <a:r>
              <a:rPr lang="es-ES" b="1" dirty="0" err="1">
                <a:effectLst>
                  <a:glow rad="101600">
                    <a:schemeClr val="accent2">
                      <a:satMod val="175000"/>
                      <a:alpha val="40000"/>
                    </a:schemeClr>
                  </a:glow>
                  <a:outerShdw blurRad="38100" dist="38100" dir="2700000" algn="tl">
                    <a:srgbClr val="000000">
                      <a:alpha val="43137"/>
                    </a:srgbClr>
                  </a:outerShdw>
                </a:effectLst>
              </a:rPr>
              <a:t>Hole</a:t>
            </a:r>
            <a:r>
              <a:rPr lang="es-ES" b="1" dirty="0">
                <a:effectLst>
                  <a:glow rad="101600">
                    <a:schemeClr val="accent2">
                      <a:satMod val="175000"/>
                      <a:alpha val="40000"/>
                    </a:schemeClr>
                  </a:glow>
                  <a:outerShdw blurRad="38100" dist="38100" dir="2700000" algn="tl">
                    <a:srgbClr val="000000">
                      <a:alpha val="43137"/>
                    </a:srgbClr>
                  </a:outerShdw>
                </a:effectLst>
              </a:rPr>
              <a:t>/Madrid (</a:t>
            </a:r>
            <a:r>
              <a:rPr lang="es-ES" b="1" dirty="0" err="1">
                <a:effectLst>
                  <a:glow rad="101600">
                    <a:schemeClr val="accent2">
                      <a:satMod val="175000"/>
                      <a:alpha val="40000"/>
                    </a:schemeClr>
                  </a:glow>
                  <a:outerShdw blurRad="38100" dist="38100" dir="2700000" algn="tl">
                    <a:srgbClr val="000000">
                      <a:alpha val="43137"/>
                    </a:srgbClr>
                  </a:outerShdw>
                </a:effectLst>
              </a:rPr>
              <a:t>Bukichi</a:t>
            </a:r>
            <a:r>
              <a:rPr lang="es-ES" b="1" dirty="0">
                <a:effectLst>
                  <a:glow rad="101600">
                    <a:schemeClr val="accent2">
                      <a:satMod val="175000"/>
                      <a:alpha val="40000"/>
                    </a:schemeClr>
                  </a:glow>
                  <a:outerShdw blurRad="38100" dist="38100" dir="2700000" algn="tl">
                    <a:srgbClr val="000000">
                      <a:alpha val="43137"/>
                    </a:srgbClr>
                  </a:outerShdw>
                </a:effectLst>
              </a:rPr>
              <a:t> </a:t>
            </a:r>
            <a:r>
              <a:rPr lang="es-ES" b="1" dirty="0" err="1">
                <a:effectLst>
                  <a:glow rad="101600">
                    <a:schemeClr val="accent2">
                      <a:satMod val="175000"/>
                      <a:alpha val="40000"/>
                    </a:schemeClr>
                  </a:glow>
                  <a:outerShdw blurRad="38100" dist="38100" dir="2700000" algn="tl">
                    <a:srgbClr val="000000">
                      <a:alpha val="43137"/>
                    </a:srgbClr>
                  </a:outerShdw>
                </a:effectLst>
              </a:rPr>
              <a:t>Inoue</a:t>
            </a:r>
            <a:r>
              <a:rPr lang="es-ES" b="1" dirty="0">
                <a:effectLst>
                  <a:glow rad="101600">
                    <a:schemeClr val="accent2">
                      <a:satMod val="175000"/>
                      <a:alpha val="40000"/>
                    </a:schemeClr>
                  </a:glow>
                  <a:outerShdw blurRad="38100" dist="38100" dir="2700000" algn="tl">
                    <a:srgbClr val="000000">
                      <a:alpha val="43137"/>
                    </a:srgbClr>
                  </a:outerShdw>
                </a:effectLst>
              </a:rPr>
              <a:t>). Situada sobre el promontorio más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elevado del parque, se visualiza sorprendentemente una vez que hemos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llegado a la cima, a través de las diversas rampas.</a:t>
            </a:r>
          </a:p>
        </p:txBody>
      </p:sp>
    </p:spTree>
  </p:cSld>
  <p:clrMapOvr>
    <a:masterClrMapping/>
  </p:clrMapOvr>
  <mc:AlternateContent xmlns:mc="http://schemas.openxmlformats.org/markup-compatibility/2006">
    <mc:Choice xmlns:p14="http://schemas.microsoft.com/office/powerpoint/2010/main" Requires="p14">
      <p:transition spd="slow" p14:dur="2000" advTm="25000">
        <p14:prism isContent="1"/>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4000"/>
                                        <p:tgtEl>
                                          <p:spTgt spid="4"/>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4000" fill="hold"/>
                                        <p:tgtEl>
                                          <p:spTgt spid="5"/>
                                        </p:tgtEl>
                                        <p:attrNameLst>
                                          <p:attrName>ppt_w</p:attrName>
                                        </p:attrNameLst>
                                      </p:cBhvr>
                                      <p:tavLst>
                                        <p:tav tm="0">
                                          <p:val>
                                            <p:strVal val="#ppt_w+.3"/>
                                          </p:val>
                                        </p:tav>
                                        <p:tav tm="100000">
                                          <p:val>
                                            <p:strVal val="#ppt_w"/>
                                          </p:val>
                                        </p:tav>
                                      </p:tavLst>
                                    </p:anim>
                                    <p:anim calcmode="lin" valueType="num">
                                      <p:cBhvr>
                                        <p:cTn id="11" dur="4000" fill="hold"/>
                                        <p:tgtEl>
                                          <p:spTgt spid="5"/>
                                        </p:tgtEl>
                                        <p:attrNameLst>
                                          <p:attrName>ppt_h</p:attrName>
                                        </p:attrNameLst>
                                      </p:cBhvr>
                                      <p:tavLst>
                                        <p:tav tm="0">
                                          <p:val>
                                            <p:strVal val="#ppt_h"/>
                                          </p:val>
                                        </p:tav>
                                        <p:tav tm="100000">
                                          <p:val>
                                            <p:strVal val="#ppt_h"/>
                                          </p:val>
                                        </p:tav>
                                      </p:tavLst>
                                    </p:anim>
                                    <p:animEffect transition="in" filter="fade">
                                      <p:cBhvr>
                                        <p:cTn id="12" dur="4000"/>
                                        <p:tgtEl>
                                          <p:spTgt spid="5"/>
                                        </p:tgtEl>
                                      </p:cBhvr>
                                    </p:animEffect>
                                  </p:childTnLst>
                                </p:cTn>
                              </p:par>
                            </p:childTnLst>
                          </p:cTn>
                        </p:par>
                        <p:par>
                          <p:cTn id="13" fill="hold" nodeType="afterGroup">
                            <p:stCondLst>
                              <p:cond delay="4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6"/>
                                        </p:tgtEl>
                                        <p:attrNameLst>
                                          <p:attrName>style.visibility</p:attrName>
                                        </p:attrNameLst>
                                      </p:cBhvr>
                                      <p:to>
                                        <p:strVal val="visible"/>
                                      </p:to>
                                    </p:set>
                                    <p:animEffect transition="in" filter="fade">
                                      <p:cBhvr>
                                        <p:cTn id="16" dur="1000"/>
                                        <p:tgtEl>
                                          <p:spTgt spid="6"/>
                                        </p:tgtEl>
                                      </p:cBhvr>
                                    </p:animEffect>
                                    <p:anim calcmode="lin" valueType="num">
                                      <p:cBhvr>
                                        <p:cTn id="17" dur="1000" fill="hold"/>
                                        <p:tgtEl>
                                          <p:spTgt spid="6"/>
                                        </p:tgtEl>
                                        <p:attrNameLst>
                                          <p:attrName>ppt_x</p:attrName>
                                        </p:attrNameLst>
                                      </p:cBhvr>
                                      <p:tavLst>
                                        <p:tav tm="0">
                                          <p:val>
                                            <p:strVal val="#ppt_x-.1"/>
                                          </p:val>
                                        </p:tav>
                                        <p:tav tm="100000">
                                          <p:val>
                                            <p:strVal val="#ppt_x"/>
                                          </p:val>
                                        </p:tav>
                                      </p:tavLst>
                                    </p:anim>
                                    <p:anim calcmode="lin" valueType="num">
                                      <p:cBhvr>
                                        <p:cTn id="1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Imagen3.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380038"/>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Luna"/>
          <p:cNvSpPr/>
          <p:nvPr/>
        </p:nvSpPr>
        <p:spPr>
          <a:xfrm rot="16200000">
            <a:off x="3635142" y="-2543408"/>
            <a:ext cx="2302342" cy="7715250"/>
          </a:xfrm>
          <a:prstGeom prst="moon">
            <a:avLst>
              <a:gd name="adj" fmla="val 10458"/>
            </a:avLst>
          </a:prstGeom>
          <a:solidFill>
            <a:schemeClr val="bg2">
              <a:lumMod val="40000"/>
              <a:lumOff val="60000"/>
              <a:alpha val="5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Luna"/>
          <p:cNvSpPr/>
          <p:nvPr/>
        </p:nvSpPr>
        <p:spPr>
          <a:xfrm rot="16200000" flipH="1">
            <a:off x="3464376" y="35376"/>
            <a:ext cx="2500998" cy="7715250"/>
          </a:xfrm>
          <a:prstGeom prst="moon">
            <a:avLst>
              <a:gd name="adj" fmla="val 10458"/>
            </a:avLst>
          </a:prstGeom>
          <a:solidFill>
            <a:schemeClr val="bg2">
              <a:lumMod val="40000"/>
              <a:lumOff val="60000"/>
              <a:alpha val="5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Luna"/>
          <p:cNvSpPr/>
          <p:nvPr/>
        </p:nvSpPr>
        <p:spPr>
          <a:xfrm rot="16200000">
            <a:off x="3785617" y="-2643760"/>
            <a:ext cx="2001392" cy="7572375"/>
          </a:xfrm>
          <a:prstGeom prst="moon">
            <a:avLst>
              <a:gd name="adj" fmla="val 10458"/>
            </a:avLst>
          </a:prstGeom>
          <a:solidFill>
            <a:schemeClr val="bg2">
              <a:lumMod val="40000"/>
              <a:lumOff val="60000"/>
              <a:alpha val="5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Luna"/>
          <p:cNvSpPr/>
          <p:nvPr/>
        </p:nvSpPr>
        <p:spPr>
          <a:xfrm rot="16200000" flipH="1">
            <a:off x="3710750" y="210312"/>
            <a:ext cx="2151125" cy="7715250"/>
          </a:xfrm>
          <a:prstGeom prst="moon">
            <a:avLst>
              <a:gd name="adj" fmla="val 10458"/>
            </a:avLst>
          </a:prstGeom>
          <a:solidFill>
            <a:schemeClr val="bg2">
              <a:lumMod val="40000"/>
              <a:lumOff val="60000"/>
              <a:alpha val="5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Luna"/>
          <p:cNvSpPr/>
          <p:nvPr/>
        </p:nvSpPr>
        <p:spPr>
          <a:xfrm rot="16200000">
            <a:off x="3971071" y="-2707544"/>
            <a:ext cx="1701924" cy="7358063"/>
          </a:xfrm>
          <a:prstGeom prst="moon">
            <a:avLst>
              <a:gd name="adj" fmla="val 10458"/>
            </a:avLst>
          </a:prstGeom>
          <a:solidFill>
            <a:schemeClr val="bg2">
              <a:lumMod val="40000"/>
              <a:lumOff val="60000"/>
              <a:alpha val="5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Luna"/>
          <p:cNvSpPr/>
          <p:nvPr/>
        </p:nvSpPr>
        <p:spPr>
          <a:xfrm rot="16200000" flipH="1">
            <a:off x="3824765" y="395766"/>
            <a:ext cx="1851658" cy="7643812"/>
          </a:xfrm>
          <a:prstGeom prst="moon">
            <a:avLst>
              <a:gd name="adj" fmla="val 10458"/>
            </a:avLst>
          </a:prstGeom>
          <a:solidFill>
            <a:schemeClr val="bg2">
              <a:lumMod val="40000"/>
              <a:lumOff val="60000"/>
              <a:alpha val="5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Luna"/>
          <p:cNvSpPr/>
          <p:nvPr/>
        </p:nvSpPr>
        <p:spPr>
          <a:xfrm rot="16200000">
            <a:off x="4024904" y="-2850558"/>
            <a:ext cx="1451380" cy="7358062"/>
          </a:xfrm>
          <a:prstGeom prst="moon">
            <a:avLst>
              <a:gd name="adj" fmla="val 10458"/>
            </a:avLst>
          </a:prstGeom>
          <a:solidFill>
            <a:schemeClr val="bg2">
              <a:lumMod val="40000"/>
              <a:lumOff val="60000"/>
              <a:alpha val="5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Luna"/>
          <p:cNvSpPr/>
          <p:nvPr/>
        </p:nvSpPr>
        <p:spPr>
          <a:xfrm rot="16200000" flipH="1">
            <a:off x="3975240" y="546241"/>
            <a:ext cx="1550708" cy="7643812"/>
          </a:xfrm>
          <a:prstGeom prst="moon">
            <a:avLst>
              <a:gd name="adj" fmla="val 10458"/>
            </a:avLst>
          </a:prstGeom>
          <a:solidFill>
            <a:schemeClr val="bg2">
              <a:lumMod val="40000"/>
              <a:lumOff val="60000"/>
              <a:alpha val="5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CuadroTexto"/>
          <p:cNvSpPr txBox="1"/>
          <p:nvPr/>
        </p:nvSpPr>
        <p:spPr>
          <a:xfrm>
            <a:off x="539750" y="4371975"/>
            <a:ext cx="8161338"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Lo que vemos por un lado desde la cima, es el Campo de Golf  Olivar de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la Hinojosa, y un grupo de golfistas, es así como se dice ¿no?</a:t>
            </a:r>
          </a:p>
        </p:txBody>
      </p:sp>
    </p:spTree>
  </p:cSld>
  <p:clrMapOvr>
    <a:masterClrMapping/>
  </p:clrMapOvr>
  <mc:AlternateContent xmlns:mc="http://schemas.openxmlformats.org/markup-compatibility/2006">
    <mc:Choice xmlns:p14="http://schemas.microsoft.com/office/powerpoint/2010/main" Requires="p14">
      <p:transition spd="slow" p14:dur="2000" advTm="22000">
        <p14:prism isContent="1"/>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3000" fill="hold"/>
                                        <p:tgtEl>
                                          <p:spTgt spid="7"/>
                                        </p:tgtEl>
                                        <p:attrNameLst>
                                          <p:attrName>ppt_x</p:attrName>
                                        </p:attrNameLst>
                                      </p:cBhvr>
                                      <p:tavLst>
                                        <p:tav tm="0">
                                          <p:val>
                                            <p:strVal val="#ppt_x"/>
                                          </p:val>
                                        </p:tav>
                                        <p:tav tm="100000">
                                          <p:val>
                                            <p:strVal val="#ppt_x"/>
                                          </p:val>
                                        </p:tav>
                                      </p:tavLst>
                                    </p:anim>
                                    <p:anim calcmode="lin" valueType="num">
                                      <p:cBhvr additive="base">
                                        <p:cTn id="8" dur="30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3000" fill="hold"/>
                                        <p:tgtEl>
                                          <p:spTgt spid="9"/>
                                        </p:tgtEl>
                                        <p:attrNameLst>
                                          <p:attrName>ppt_x</p:attrName>
                                        </p:attrNameLst>
                                      </p:cBhvr>
                                      <p:tavLst>
                                        <p:tav tm="0">
                                          <p:val>
                                            <p:strVal val="#ppt_x"/>
                                          </p:val>
                                        </p:tav>
                                        <p:tav tm="100000">
                                          <p:val>
                                            <p:strVal val="#ppt_x"/>
                                          </p:val>
                                        </p:tav>
                                      </p:tavLst>
                                    </p:anim>
                                    <p:anim calcmode="lin" valueType="num">
                                      <p:cBhvr additive="base">
                                        <p:cTn id="12" dur="3000" fill="hold"/>
                                        <p:tgtEl>
                                          <p:spTgt spid="9"/>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3000" fill="hold"/>
                                        <p:tgtEl>
                                          <p:spTgt spid="11"/>
                                        </p:tgtEl>
                                        <p:attrNameLst>
                                          <p:attrName>ppt_x</p:attrName>
                                        </p:attrNameLst>
                                      </p:cBhvr>
                                      <p:tavLst>
                                        <p:tav tm="0">
                                          <p:val>
                                            <p:strVal val="#ppt_x"/>
                                          </p:val>
                                        </p:tav>
                                        <p:tav tm="100000">
                                          <p:val>
                                            <p:strVal val="#ppt_x"/>
                                          </p:val>
                                        </p:tav>
                                      </p:tavLst>
                                    </p:anim>
                                    <p:anim calcmode="lin" valueType="num">
                                      <p:cBhvr additive="base">
                                        <p:cTn id="16" dur="3000" fill="hold"/>
                                        <p:tgtEl>
                                          <p:spTgt spid="11"/>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3000" fill="hold"/>
                                        <p:tgtEl>
                                          <p:spTgt spid="13"/>
                                        </p:tgtEl>
                                        <p:attrNameLst>
                                          <p:attrName>ppt_x</p:attrName>
                                        </p:attrNameLst>
                                      </p:cBhvr>
                                      <p:tavLst>
                                        <p:tav tm="0">
                                          <p:val>
                                            <p:strVal val="#ppt_x"/>
                                          </p:val>
                                        </p:tav>
                                        <p:tav tm="100000">
                                          <p:val>
                                            <p:strVal val="#ppt_x"/>
                                          </p:val>
                                        </p:tav>
                                      </p:tavLst>
                                    </p:anim>
                                    <p:anim calcmode="lin" valueType="num">
                                      <p:cBhvr additive="base">
                                        <p:cTn id="20" dur="3000" fill="hold"/>
                                        <p:tgtEl>
                                          <p:spTgt spid="13"/>
                                        </p:tgtEl>
                                        <p:attrNameLst>
                                          <p:attrName>ppt_y</p:attrName>
                                        </p:attrNameLst>
                                      </p:cBhvr>
                                      <p:tavLst>
                                        <p:tav tm="0">
                                          <p:val>
                                            <p:strVal val="1+#ppt_h/2"/>
                                          </p:val>
                                        </p:tav>
                                        <p:tav tm="100000">
                                          <p:val>
                                            <p:strVal val="#ppt_y"/>
                                          </p:val>
                                        </p:tav>
                                      </p:tavLst>
                                    </p:anim>
                                  </p:childTnLst>
                                </p:cTn>
                              </p:par>
                              <p:par>
                                <p:cTn id="21" presetID="2" presetClass="entr" presetSubtype="1" fill="hold" nodeType="with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3000" fill="hold"/>
                                        <p:tgtEl>
                                          <p:spTgt spid="8"/>
                                        </p:tgtEl>
                                        <p:attrNameLst>
                                          <p:attrName>ppt_x</p:attrName>
                                        </p:attrNameLst>
                                      </p:cBhvr>
                                      <p:tavLst>
                                        <p:tav tm="0">
                                          <p:val>
                                            <p:strVal val="#ppt_x"/>
                                          </p:val>
                                        </p:tav>
                                        <p:tav tm="100000">
                                          <p:val>
                                            <p:strVal val="#ppt_x"/>
                                          </p:val>
                                        </p:tav>
                                      </p:tavLst>
                                    </p:anim>
                                    <p:anim calcmode="lin" valueType="num">
                                      <p:cBhvr additive="base">
                                        <p:cTn id="24" dur="3000" fill="hold"/>
                                        <p:tgtEl>
                                          <p:spTgt spid="8"/>
                                        </p:tgtEl>
                                        <p:attrNameLst>
                                          <p:attrName>ppt_y</p:attrName>
                                        </p:attrNameLst>
                                      </p:cBhvr>
                                      <p:tavLst>
                                        <p:tav tm="0">
                                          <p:val>
                                            <p:strVal val="0-#ppt_h/2"/>
                                          </p:val>
                                        </p:tav>
                                        <p:tav tm="100000">
                                          <p:val>
                                            <p:strVal val="#ppt_y"/>
                                          </p:val>
                                        </p:tav>
                                      </p:tavLst>
                                    </p:anim>
                                  </p:childTnLst>
                                </p:cTn>
                              </p:par>
                              <p:par>
                                <p:cTn id="25" presetID="2" presetClass="entr" presetSubtype="1"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ppt_x"/>
                                          </p:val>
                                        </p:tav>
                                        <p:tav tm="100000">
                                          <p:val>
                                            <p:strVal val="#ppt_x"/>
                                          </p:val>
                                        </p:tav>
                                      </p:tavLst>
                                    </p:anim>
                                    <p:anim calcmode="lin" valueType="num">
                                      <p:cBhvr additive="base">
                                        <p:cTn id="28" dur="3000" fill="hold"/>
                                        <p:tgtEl>
                                          <p:spTgt spid="10"/>
                                        </p:tgtEl>
                                        <p:attrNameLst>
                                          <p:attrName>ppt_y</p:attrName>
                                        </p:attrNameLst>
                                      </p:cBhvr>
                                      <p:tavLst>
                                        <p:tav tm="0">
                                          <p:val>
                                            <p:strVal val="0-#ppt_h/2"/>
                                          </p:val>
                                        </p:tav>
                                        <p:tav tm="100000">
                                          <p:val>
                                            <p:strVal val="#ppt_y"/>
                                          </p:val>
                                        </p:tav>
                                      </p:tavLst>
                                    </p:anim>
                                  </p:childTnLst>
                                </p:cTn>
                              </p:par>
                              <p:par>
                                <p:cTn id="29" presetID="2" presetClass="entr" presetSubtype="1"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3000" fill="hold"/>
                                        <p:tgtEl>
                                          <p:spTgt spid="12"/>
                                        </p:tgtEl>
                                        <p:attrNameLst>
                                          <p:attrName>ppt_x</p:attrName>
                                        </p:attrNameLst>
                                      </p:cBhvr>
                                      <p:tavLst>
                                        <p:tav tm="0">
                                          <p:val>
                                            <p:strVal val="#ppt_x"/>
                                          </p:val>
                                        </p:tav>
                                        <p:tav tm="100000">
                                          <p:val>
                                            <p:strVal val="#ppt_x"/>
                                          </p:val>
                                        </p:tav>
                                      </p:tavLst>
                                    </p:anim>
                                    <p:anim calcmode="lin" valueType="num">
                                      <p:cBhvr additive="base">
                                        <p:cTn id="32" dur="3000" fill="hold"/>
                                        <p:tgtEl>
                                          <p:spTgt spid="12"/>
                                        </p:tgtEl>
                                        <p:attrNameLst>
                                          <p:attrName>ppt_y</p:attrName>
                                        </p:attrNameLst>
                                      </p:cBhvr>
                                      <p:tavLst>
                                        <p:tav tm="0">
                                          <p:val>
                                            <p:strVal val="0-#ppt_h/2"/>
                                          </p:val>
                                        </p:tav>
                                        <p:tav tm="100000">
                                          <p:val>
                                            <p:strVal val="#ppt_y"/>
                                          </p:val>
                                        </p:tav>
                                      </p:tavLst>
                                    </p:anim>
                                  </p:childTnLst>
                                </p:cTn>
                              </p:par>
                              <p:par>
                                <p:cTn id="33" presetID="2" presetClass="entr" presetSubtype="1" fill="hold" nodeType="withEffect">
                                  <p:stCondLst>
                                    <p:cond delay="0"/>
                                  </p:stCondLst>
                                  <p:childTnLst>
                                    <p:set>
                                      <p:cBhvr>
                                        <p:cTn id="34" dur="1" fill="hold">
                                          <p:stCondLst>
                                            <p:cond delay="0"/>
                                          </p:stCondLst>
                                        </p:cTn>
                                        <p:tgtEl>
                                          <p:spTgt spid="14"/>
                                        </p:tgtEl>
                                        <p:attrNameLst>
                                          <p:attrName>style.visibility</p:attrName>
                                        </p:attrNameLst>
                                      </p:cBhvr>
                                      <p:to>
                                        <p:strVal val="visible"/>
                                      </p:to>
                                    </p:set>
                                    <p:anim calcmode="lin" valueType="num">
                                      <p:cBhvr additive="base">
                                        <p:cTn id="35" dur="3000" fill="hold"/>
                                        <p:tgtEl>
                                          <p:spTgt spid="14"/>
                                        </p:tgtEl>
                                        <p:attrNameLst>
                                          <p:attrName>ppt_x</p:attrName>
                                        </p:attrNameLst>
                                      </p:cBhvr>
                                      <p:tavLst>
                                        <p:tav tm="0">
                                          <p:val>
                                            <p:strVal val="#ppt_x"/>
                                          </p:val>
                                        </p:tav>
                                        <p:tav tm="100000">
                                          <p:val>
                                            <p:strVal val="#ppt_x"/>
                                          </p:val>
                                        </p:tav>
                                      </p:tavLst>
                                    </p:anim>
                                    <p:anim calcmode="lin" valueType="num">
                                      <p:cBhvr additive="base">
                                        <p:cTn id="36" dur="3000" fill="hold"/>
                                        <p:tgtEl>
                                          <p:spTgt spid="14"/>
                                        </p:tgtEl>
                                        <p:attrNameLst>
                                          <p:attrName>ppt_y</p:attrName>
                                        </p:attrNameLst>
                                      </p:cBhvr>
                                      <p:tavLst>
                                        <p:tav tm="0">
                                          <p:val>
                                            <p:strVal val="0-#ppt_h/2"/>
                                          </p:val>
                                        </p:tav>
                                        <p:tav tm="100000">
                                          <p:val>
                                            <p:strVal val="#ppt_y"/>
                                          </p:val>
                                        </p:tav>
                                      </p:tavLst>
                                    </p:anim>
                                  </p:childTnLst>
                                </p:cTn>
                              </p:par>
                              <p:par>
                                <p:cTn id="37" presetID="16" presetClass="entr" presetSubtype="21" fill="hold" nodeType="with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barn(inVertical)">
                                      <p:cBhvr>
                                        <p:cTn id="39" dur="3000"/>
                                        <p:tgtEl>
                                          <p:spTgt spid="7"/>
                                        </p:tgtEl>
                                      </p:cBhvr>
                                    </p:animEffect>
                                  </p:childTnLst>
                                </p:cTn>
                              </p:par>
                              <p:par>
                                <p:cTn id="40" presetID="16" presetClass="entr" presetSubtype="21" fill="hold" nodeType="with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barn(inVertical)">
                                      <p:cBhvr>
                                        <p:cTn id="42" dur="3000"/>
                                        <p:tgtEl>
                                          <p:spTgt spid="9"/>
                                        </p:tgtEl>
                                      </p:cBhvr>
                                    </p:animEffect>
                                  </p:childTnLst>
                                </p:cTn>
                              </p:par>
                              <p:par>
                                <p:cTn id="43" presetID="16" presetClass="entr" presetSubtype="21" fill="hold" nodeType="withEffect">
                                  <p:stCondLst>
                                    <p:cond delay="0"/>
                                  </p:stCondLst>
                                  <p:childTnLst>
                                    <p:set>
                                      <p:cBhvr>
                                        <p:cTn id="44" dur="1" fill="hold">
                                          <p:stCondLst>
                                            <p:cond delay="0"/>
                                          </p:stCondLst>
                                        </p:cTn>
                                        <p:tgtEl>
                                          <p:spTgt spid="11"/>
                                        </p:tgtEl>
                                        <p:attrNameLst>
                                          <p:attrName>style.visibility</p:attrName>
                                        </p:attrNameLst>
                                      </p:cBhvr>
                                      <p:to>
                                        <p:strVal val="visible"/>
                                      </p:to>
                                    </p:set>
                                    <p:animEffect transition="in" filter="barn(inVertical)">
                                      <p:cBhvr>
                                        <p:cTn id="45" dur="3000"/>
                                        <p:tgtEl>
                                          <p:spTgt spid="11"/>
                                        </p:tgtEl>
                                      </p:cBhvr>
                                    </p:animEffect>
                                  </p:childTnLst>
                                </p:cTn>
                              </p:par>
                              <p:par>
                                <p:cTn id="46" presetID="16" presetClass="entr" presetSubtype="21" fill="hold" nodeType="withEffect">
                                  <p:stCondLst>
                                    <p:cond delay="0"/>
                                  </p:stCondLst>
                                  <p:childTnLst>
                                    <p:set>
                                      <p:cBhvr>
                                        <p:cTn id="47" dur="1" fill="hold">
                                          <p:stCondLst>
                                            <p:cond delay="0"/>
                                          </p:stCondLst>
                                        </p:cTn>
                                        <p:tgtEl>
                                          <p:spTgt spid="13"/>
                                        </p:tgtEl>
                                        <p:attrNameLst>
                                          <p:attrName>style.visibility</p:attrName>
                                        </p:attrNameLst>
                                      </p:cBhvr>
                                      <p:to>
                                        <p:strVal val="visible"/>
                                      </p:to>
                                    </p:set>
                                    <p:animEffect transition="in" filter="barn(inVertical)">
                                      <p:cBhvr>
                                        <p:cTn id="48" dur="3000"/>
                                        <p:tgtEl>
                                          <p:spTgt spid="13"/>
                                        </p:tgtEl>
                                      </p:cBhvr>
                                    </p:animEffect>
                                  </p:childTnLst>
                                </p:cTn>
                              </p:par>
                              <p:par>
                                <p:cTn id="49" presetID="16" presetClass="entr" presetSubtype="21" fill="hold" nodeType="withEffect">
                                  <p:stCondLst>
                                    <p:cond delay="0"/>
                                  </p:stCondLst>
                                  <p:childTnLst>
                                    <p:set>
                                      <p:cBhvr>
                                        <p:cTn id="50" dur="1" fill="hold">
                                          <p:stCondLst>
                                            <p:cond delay="0"/>
                                          </p:stCondLst>
                                        </p:cTn>
                                        <p:tgtEl>
                                          <p:spTgt spid="8"/>
                                        </p:tgtEl>
                                        <p:attrNameLst>
                                          <p:attrName>style.visibility</p:attrName>
                                        </p:attrNameLst>
                                      </p:cBhvr>
                                      <p:to>
                                        <p:strVal val="visible"/>
                                      </p:to>
                                    </p:set>
                                    <p:animEffect transition="in" filter="barn(inVertical)">
                                      <p:cBhvr>
                                        <p:cTn id="51" dur="3000"/>
                                        <p:tgtEl>
                                          <p:spTgt spid="8"/>
                                        </p:tgtEl>
                                      </p:cBhvr>
                                    </p:animEffect>
                                  </p:childTnLst>
                                </p:cTn>
                              </p:par>
                              <p:par>
                                <p:cTn id="52" presetID="16" presetClass="entr" presetSubtype="21" fill="hold" nodeType="withEffect">
                                  <p:stCondLst>
                                    <p:cond delay="0"/>
                                  </p:stCondLst>
                                  <p:childTnLst>
                                    <p:set>
                                      <p:cBhvr>
                                        <p:cTn id="53" dur="1" fill="hold">
                                          <p:stCondLst>
                                            <p:cond delay="0"/>
                                          </p:stCondLst>
                                        </p:cTn>
                                        <p:tgtEl>
                                          <p:spTgt spid="10"/>
                                        </p:tgtEl>
                                        <p:attrNameLst>
                                          <p:attrName>style.visibility</p:attrName>
                                        </p:attrNameLst>
                                      </p:cBhvr>
                                      <p:to>
                                        <p:strVal val="visible"/>
                                      </p:to>
                                    </p:set>
                                    <p:animEffect transition="in" filter="barn(inVertical)">
                                      <p:cBhvr>
                                        <p:cTn id="54" dur="3000"/>
                                        <p:tgtEl>
                                          <p:spTgt spid="10"/>
                                        </p:tgtEl>
                                      </p:cBhvr>
                                    </p:animEffect>
                                  </p:childTnLst>
                                </p:cTn>
                              </p:par>
                              <p:par>
                                <p:cTn id="55" presetID="16" presetClass="entr" presetSubtype="21" fill="hold" nodeType="withEffect">
                                  <p:stCondLst>
                                    <p:cond delay="0"/>
                                  </p:stCondLst>
                                  <p:childTnLst>
                                    <p:set>
                                      <p:cBhvr>
                                        <p:cTn id="56" dur="1" fill="hold">
                                          <p:stCondLst>
                                            <p:cond delay="0"/>
                                          </p:stCondLst>
                                        </p:cTn>
                                        <p:tgtEl>
                                          <p:spTgt spid="12"/>
                                        </p:tgtEl>
                                        <p:attrNameLst>
                                          <p:attrName>style.visibility</p:attrName>
                                        </p:attrNameLst>
                                      </p:cBhvr>
                                      <p:to>
                                        <p:strVal val="visible"/>
                                      </p:to>
                                    </p:set>
                                    <p:animEffect transition="in" filter="barn(inVertical)">
                                      <p:cBhvr>
                                        <p:cTn id="57" dur="3000"/>
                                        <p:tgtEl>
                                          <p:spTgt spid="12"/>
                                        </p:tgtEl>
                                      </p:cBhvr>
                                    </p:animEffect>
                                  </p:childTnLst>
                                </p:cTn>
                              </p:par>
                              <p:par>
                                <p:cTn id="58" presetID="16" presetClass="entr" presetSubtype="21" fill="hold" nodeType="withEffect">
                                  <p:stCondLst>
                                    <p:cond delay="0"/>
                                  </p:stCondLst>
                                  <p:childTnLst>
                                    <p:set>
                                      <p:cBhvr>
                                        <p:cTn id="59" dur="1" fill="hold">
                                          <p:stCondLst>
                                            <p:cond delay="0"/>
                                          </p:stCondLst>
                                        </p:cTn>
                                        <p:tgtEl>
                                          <p:spTgt spid="14"/>
                                        </p:tgtEl>
                                        <p:attrNameLst>
                                          <p:attrName>style.visibility</p:attrName>
                                        </p:attrNameLst>
                                      </p:cBhvr>
                                      <p:to>
                                        <p:strVal val="visible"/>
                                      </p:to>
                                    </p:set>
                                    <p:animEffect transition="in" filter="barn(inVertical)">
                                      <p:cBhvr>
                                        <p:cTn id="60" dur="3000"/>
                                        <p:tgtEl>
                                          <p:spTgt spid="14"/>
                                        </p:tgtEl>
                                      </p:cBhvr>
                                    </p:animEffect>
                                  </p:childTnLst>
                                </p:cTn>
                              </p:par>
                            </p:childTnLst>
                          </p:cTn>
                        </p:par>
                        <p:par>
                          <p:cTn id="61" fill="hold" nodeType="afterGroup">
                            <p:stCondLst>
                              <p:cond delay="3000"/>
                            </p:stCondLst>
                            <p:childTnLst>
                              <p:par>
                                <p:cTn id="62" presetID="2" presetClass="exit" presetSubtype="4" fill="hold" nodeType="afterEffect">
                                  <p:stCondLst>
                                    <p:cond delay="0"/>
                                  </p:stCondLst>
                                  <p:childTnLst>
                                    <p:anim calcmode="lin" valueType="num">
                                      <p:cBhvr additive="base">
                                        <p:cTn id="63" dur="3000"/>
                                        <p:tgtEl>
                                          <p:spTgt spid="7"/>
                                        </p:tgtEl>
                                        <p:attrNameLst>
                                          <p:attrName>ppt_x</p:attrName>
                                        </p:attrNameLst>
                                      </p:cBhvr>
                                      <p:tavLst>
                                        <p:tav tm="0">
                                          <p:val>
                                            <p:strVal val="ppt_x"/>
                                          </p:val>
                                        </p:tav>
                                        <p:tav tm="100000">
                                          <p:val>
                                            <p:strVal val="ppt_x"/>
                                          </p:val>
                                        </p:tav>
                                      </p:tavLst>
                                    </p:anim>
                                    <p:anim calcmode="lin" valueType="num">
                                      <p:cBhvr additive="base">
                                        <p:cTn id="64" dur="3000"/>
                                        <p:tgtEl>
                                          <p:spTgt spid="7"/>
                                        </p:tgtEl>
                                        <p:attrNameLst>
                                          <p:attrName>ppt_y</p:attrName>
                                        </p:attrNameLst>
                                      </p:cBhvr>
                                      <p:tavLst>
                                        <p:tav tm="0">
                                          <p:val>
                                            <p:strVal val="ppt_y"/>
                                          </p:val>
                                        </p:tav>
                                        <p:tav tm="100000">
                                          <p:val>
                                            <p:strVal val="1+ppt_h/2"/>
                                          </p:val>
                                        </p:tav>
                                      </p:tavLst>
                                    </p:anim>
                                    <p:set>
                                      <p:cBhvr>
                                        <p:cTn id="65" dur="1" fill="hold">
                                          <p:stCondLst>
                                            <p:cond delay="2999"/>
                                          </p:stCondLst>
                                        </p:cTn>
                                        <p:tgtEl>
                                          <p:spTgt spid="7"/>
                                        </p:tgtEl>
                                        <p:attrNameLst>
                                          <p:attrName>style.visibility</p:attrName>
                                        </p:attrNameLst>
                                      </p:cBhvr>
                                      <p:to>
                                        <p:strVal val="hidden"/>
                                      </p:to>
                                    </p:set>
                                  </p:childTnLst>
                                </p:cTn>
                              </p:par>
                              <p:par>
                                <p:cTn id="66" presetID="2" presetClass="exit" presetSubtype="4" fill="hold" nodeType="withEffect">
                                  <p:stCondLst>
                                    <p:cond delay="0"/>
                                  </p:stCondLst>
                                  <p:childTnLst>
                                    <p:anim calcmode="lin" valueType="num">
                                      <p:cBhvr additive="base">
                                        <p:cTn id="67" dur="3000"/>
                                        <p:tgtEl>
                                          <p:spTgt spid="9"/>
                                        </p:tgtEl>
                                        <p:attrNameLst>
                                          <p:attrName>ppt_x</p:attrName>
                                        </p:attrNameLst>
                                      </p:cBhvr>
                                      <p:tavLst>
                                        <p:tav tm="0">
                                          <p:val>
                                            <p:strVal val="ppt_x"/>
                                          </p:val>
                                        </p:tav>
                                        <p:tav tm="100000">
                                          <p:val>
                                            <p:strVal val="ppt_x"/>
                                          </p:val>
                                        </p:tav>
                                      </p:tavLst>
                                    </p:anim>
                                    <p:anim calcmode="lin" valueType="num">
                                      <p:cBhvr additive="base">
                                        <p:cTn id="68" dur="3000"/>
                                        <p:tgtEl>
                                          <p:spTgt spid="9"/>
                                        </p:tgtEl>
                                        <p:attrNameLst>
                                          <p:attrName>ppt_y</p:attrName>
                                        </p:attrNameLst>
                                      </p:cBhvr>
                                      <p:tavLst>
                                        <p:tav tm="0">
                                          <p:val>
                                            <p:strVal val="ppt_y"/>
                                          </p:val>
                                        </p:tav>
                                        <p:tav tm="100000">
                                          <p:val>
                                            <p:strVal val="1+ppt_h/2"/>
                                          </p:val>
                                        </p:tav>
                                      </p:tavLst>
                                    </p:anim>
                                    <p:set>
                                      <p:cBhvr>
                                        <p:cTn id="69" dur="1" fill="hold">
                                          <p:stCondLst>
                                            <p:cond delay="2999"/>
                                          </p:stCondLst>
                                        </p:cTn>
                                        <p:tgtEl>
                                          <p:spTgt spid="9"/>
                                        </p:tgtEl>
                                        <p:attrNameLst>
                                          <p:attrName>style.visibility</p:attrName>
                                        </p:attrNameLst>
                                      </p:cBhvr>
                                      <p:to>
                                        <p:strVal val="hidden"/>
                                      </p:to>
                                    </p:set>
                                  </p:childTnLst>
                                </p:cTn>
                              </p:par>
                              <p:par>
                                <p:cTn id="70" presetID="2" presetClass="exit" presetSubtype="4" fill="hold" nodeType="withEffect">
                                  <p:stCondLst>
                                    <p:cond delay="0"/>
                                  </p:stCondLst>
                                  <p:childTnLst>
                                    <p:anim calcmode="lin" valueType="num">
                                      <p:cBhvr additive="base">
                                        <p:cTn id="71" dur="3000"/>
                                        <p:tgtEl>
                                          <p:spTgt spid="11"/>
                                        </p:tgtEl>
                                        <p:attrNameLst>
                                          <p:attrName>ppt_x</p:attrName>
                                        </p:attrNameLst>
                                      </p:cBhvr>
                                      <p:tavLst>
                                        <p:tav tm="0">
                                          <p:val>
                                            <p:strVal val="ppt_x"/>
                                          </p:val>
                                        </p:tav>
                                        <p:tav tm="100000">
                                          <p:val>
                                            <p:strVal val="ppt_x"/>
                                          </p:val>
                                        </p:tav>
                                      </p:tavLst>
                                    </p:anim>
                                    <p:anim calcmode="lin" valueType="num">
                                      <p:cBhvr additive="base">
                                        <p:cTn id="72" dur="3000"/>
                                        <p:tgtEl>
                                          <p:spTgt spid="11"/>
                                        </p:tgtEl>
                                        <p:attrNameLst>
                                          <p:attrName>ppt_y</p:attrName>
                                        </p:attrNameLst>
                                      </p:cBhvr>
                                      <p:tavLst>
                                        <p:tav tm="0">
                                          <p:val>
                                            <p:strVal val="ppt_y"/>
                                          </p:val>
                                        </p:tav>
                                        <p:tav tm="100000">
                                          <p:val>
                                            <p:strVal val="1+ppt_h/2"/>
                                          </p:val>
                                        </p:tav>
                                      </p:tavLst>
                                    </p:anim>
                                    <p:set>
                                      <p:cBhvr>
                                        <p:cTn id="73" dur="1" fill="hold">
                                          <p:stCondLst>
                                            <p:cond delay="2999"/>
                                          </p:stCondLst>
                                        </p:cTn>
                                        <p:tgtEl>
                                          <p:spTgt spid="11"/>
                                        </p:tgtEl>
                                        <p:attrNameLst>
                                          <p:attrName>style.visibility</p:attrName>
                                        </p:attrNameLst>
                                      </p:cBhvr>
                                      <p:to>
                                        <p:strVal val="hidden"/>
                                      </p:to>
                                    </p:set>
                                  </p:childTnLst>
                                </p:cTn>
                              </p:par>
                              <p:par>
                                <p:cTn id="74" presetID="2" presetClass="exit" presetSubtype="4" fill="hold" nodeType="withEffect">
                                  <p:stCondLst>
                                    <p:cond delay="0"/>
                                  </p:stCondLst>
                                  <p:childTnLst>
                                    <p:anim calcmode="lin" valueType="num">
                                      <p:cBhvr additive="base">
                                        <p:cTn id="75" dur="3000"/>
                                        <p:tgtEl>
                                          <p:spTgt spid="13"/>
                                        </p:tgtEl>
                                        <p:attrNameLst>
                                          <p:attrName>ppt_x</p:attrName>
                                        </p:attrNameLst>
                                      </p:cBhvr>
                                      <p:tavLst>
                                        <p:tav tm="0">
                                          <p:val>
                                            <p:strVal val="ppt_x"/>
                                          </p:val>
                                        </p:tav>
                                        <p:tav tm="100000">
                                          <p:val>
                                            <p:strVal val="ppt_x"/>
                                          </p:val>
                                        </p:tav>
                                      </p:tavLst>
                                    </p:anim>
                                    <p:anim calcmode="lin" valueType="num">
                                      <p:cBhvr additive="base">
                                        <p:cTn id="76" dur="3000"/>
                                        <p:tgtEl>
                                          <p:spTgt spid="13"/>
                                        </p:tgtEl>
                                        <p:attrNameLst>
                                          <p:attrName>ppt_y</p:attrName>
                                        </p:attrNameLst>
                                      </p:cBhvr>
                                      <p:tavLst>
                                        <p:tav tm="0">
                                          <p:val>
                                            <p:strVal val="ppt_y"/>
                                          </p:val>
                                        </p:tav>
                                        <p:tav tm="100000">
                                          <p:val>
                                            <p:strVal val="1+ppt_h/2"/>
                                          </p:val>
                                        </p:tav>
                                      </p:tavLst>
                                    </p:anim>
                                    <p:set>
                                      <p:cBhvr>
                                        <p:cTn id="77" dur="1" fill="hold">
                                          <p:stCondLst>
                                            <p:cond delay="2999"/>
                                          </p:stCondLst>
                                        </p:cTn>
                                        <p:tgtEl>
                                          <p:spTgt spid="13"/>
                                        </p:tgtEl>
                                        <p:attrNameLst>
                                          <p:attrName>style.visibility</p:attrName>
                                        </p:attrNameLst>
                                      </p:cBhvr>
                                      <p:to>
                                        <p:strVal val="hidden"/>
                                      </p:to>
                                    </p:set>
                                  </p:childTnLst>
                                </p:cTn>
                              </p:par>
                              <p:par>
                                <p:cTn id="78" presetID="2" presetClass="exit" presetSubtype="1" fill="hold" nodeType="withEffect">
                                  <p:stCondLst>
                                    <p:cond delay="0"/>
                                  </p:stCondLst>
                                  <p:childTnLst>
                                    <p:anim calcmode="lin" valueType="num">
                                      <p:cBhvr additive="base">
                                        <p:cTn id="79" dur="3000"/>
                                        <p:tgtEl>
                                          <p:spTgt spid="8"/>
                                        </p:tgtEl>
                                        <p:attrNameLst>
                                          <p:attrName>ppt_x</p:attrName>
                                        </p:attrNameLst>
                                      </p:cBhvr>
                                      <p:tavLst>
                                        <p:tav tm="0">
                                          <p:val>
                                            <p:strVal val="ppt_x"/>
                                          </p:val>
                                        </p:tav>
                                        <p:tav tm="100000">
                                          <p:val>
                                            <p:strVal val="ppt_x"/>
                                          </p:val>
                                        </p:tav>
                                      </p:tavLst>
                                    </p:anim>
                                    <p:anim calcmode="lin" valueType="num">
                                      <p:cBhvr additive="base">
                                        <p:cTn id="80" dur="3000"/>
                                        <p:tgtEl>
                                          <p:spTgt spid="8"/>
                                        </p:tgtEl>
                                        <p:attrNameLst>
                                          <p:attrName>ppt_y</p:attrName>
                                        </p:attrNameLst>
                                      </p:cBhvr>
                                      <p:tavLst>
                                        <p:tav tm="0">
                                          <p:val>
                                            <p:strVal val="ppt_y"/>
                                          </p:val>
                                        </p:tav>
                                        <p:tav tm="100000">
                                          <p:val>
                                            <p:strVal val="0-ppt_h/2"/>
                                          </p:val>
                                        </p:tav>
                                      </p:tavLst>
                                    </p:anim>
                                    <p:set>
                                      <p:cBhvr>
                                        <p:cTn id="81" dur="1" fill="hold">
                                          <p:stCondLst>
                                            <p:cond delay="2999"/>
                                          </p:stCondLst>
                                        </p:cTn>
                                        <p:tgtEl>
                                          <p:spTgt spid="8"/>
                                        </p:tgtEl>
                                        <p:attrNameLst>
                                          <p:attrName>style.visibility</p:attrName>
                                        </p:attrNameLst>
                                      </p:cBhvr>
                                      <p:to>
                                        <p:strVal val="hidden"/>
                                      </p:to>
                                    </p:set>
                                  </p:childTnLst>
                                </p:cTn>
                              </p:par>
                              <p:par>
                                <p:cTn id="82" presetID="2" presetClass="exit" presetSubtype="1" fill="hold" nodeType="withEffect">
                                  <p:stCondLst>
                                    <p:cond delay="0"/>
                                  </p:stCondLst>
                                  <p:childTnLst>
                                    <p:anim calcmode="lin" valueType="num">
                                      <p:cBhvr additive="base">
                                        <p:cTn id="83" dur="3000"/>
                                        <p:tgtEl>
                                          <p:spTgt spid="10"/>
                                        </p:tgtEl>
                                        <p:attrNameLst>
                                          <p:attrName>ppt_x</p:attrName>
                                        </p:attrNameLst>
                                      </p:cBhvr>
                                      <p:tavLst>
                                        <p:tav tm="0">
                                          <p:val>
                                            <p:strVal val="ppt_x"/>
                                          </p:val>
                                        </p:tav>
                                        <p:tav tm="100000">
                                          <p:val>
                                            <p:strVal val="ppt_x"/>
                                          </p:val>
                                        </p:tav>
                                      </p:tavLst>
                                    </p:anim>
                                    <p:anim calcmode="lin" valueType="num">
                                      <p:cBhvr additive="base">
                                        <p:cTn id="84" dur="3000"/>
                                        <p:tgtEl>
                                          <p:spTgt spid="10"/>
                                        </p:tgtEl>
                                        <p:attrNameLst>
                                          <p:attrName>ppt_y</p:attrName>
                                        </p:attrNameLst>
                                      </p:cBhvr>
                                      <p:tavLst>
                                        <p:tav tm="0">
                                          <p:val>
                                            <p:strVal val="ppt_y"/>
                                          </p:val>
                                        </p:tav>
                                        <p:tav tm="100000">
                                          <p:val>
                                            <p:strVal val="0-ppt_h/2"/>
                                          </p:val>
                                        </p:tav>
                                      </p:tavLst>
                                    </p:anim>
                                    <p:set>
                                      <p:cBhvr>
                                        <p:cTn id="85" dur="1" fill="hold">
                                          <p:stCondLst>
                                            <p:cond delay="2999"/>
                                          </p:stCondLst>
                                        </p:cTn>
                                        <p:tgtEl>
                                          <p:spTgt spid="10"/>
                                        </p:tgtEl>
                                        <p:attrNameLst>
                                          <p:attrName>style.visibility</p:attrName>
                                        </p:attrNameLst>
                                      </p:cBhvr>
                                      <p:to>
                                        <p:strVal val="hidden"/>
                                      </p:to>
                                    </p:set>
                                  </p:childTnLst>
                                </p:cTn>
                              </p:par>
                              <p:par>
                                <p:cTn id="86" presetID="2" presetClass="exit" presetSubtype="1" fill="hold" nodeType="withEffect">
                                  <p:stCondLst>
                                    <p:cond delay="0"/>
                                  </p:stCondLst>
                                  <p:childTnLst>
                                    <p:anim calcmode="lin" valueType="num">
                                      <p:cBhvr additive="base">
                                        <p:cTn id="87" dur="3000"/>
                                        <p:tgtEl>
                                          <p:spTgt spid="12"/>
                                        </p:tgtEl>
                                        <p:attrNameLst>
                                          <p:attrName>ppt_x</p:attrName>
                                        </p:attrNameLst>
                                      </p:cBhvr>
                                      <p:tavLst>
                                        <p:tav tm="0">
                                          <p:val>
                                            <p:strVal val="ppt_x"/>
                                          </p:val>
                                        </p:tav>
                                        <p:tav tm="100000">
                                          <p:val>
                                            <p:strVal val="ppt_x"/>
                                          </p:val>
                                        </p:tav>
                                      </p:tavLst>
                                    </p:anim>
                                    <p:anim calcmode="lin" valueType="num">
                                      <p:cBhvr additive="base">
                                        <p:cTn id="88" dur="3000"/>
                                        <p:tgtEl>
                                          <p:spTgt spid="12"/>
                                        </p:tgtEl>
                                        <p:attrNameLst>
                                          <p:attrName>ppt_y</p:attrName>
                                        </p:attrNameLst>
                                      </p:cBhvr>
                                      <p:tavLst>
                                        <p:tav tm="0">
                                          <p:val>
                                            <p:strVal val="ppt_y"/>
                                          </p:val>
                                        </p:tav>
                                        <p:tav tm="100000">
                                          <p:val>
                                            <p:strVal val="0-ppt_h/2"/>
                                          </p:val>
                                        </p:tav>
                                      </p:tavLst>
                                    </p:anim>
                                    <p:set>
                                      <p:cBhvr>
                                        <p:cTn id="89" dur="1" fill="hold">
                                          <p:stCondLst>
                                            <p:cond delay="2999"/>
                                          </p:stCondLst>
                                        </p:cTn>
                                        <p:tgtEl>
                                          <p:spTgt spid="12"/>
                                        </p:tgtEl>
                                        <p:attrNameLst>
                                          <p:attrName>style.visibility</p:attrName>
                                        </p:attrNameLst>
                                      </p:cBhvr>
                                      <p:to>
                                        <p:strVal val="hidden"/>
                                      </p:to>
                                    </p:set>
                                  </p:childTnLst>
                                </p:cTn>
                              </p:par>
                              <p:par>
                                <p:cTn id="90" presetID="2" presetClass="exit" presetSubtype="1" fill="hold" nodeType="withEffect">
                                  <p:stCondLst>
                                    <p:cond delay="0"/>
                                  </p:stCondLst>
                                  <p:childTnLst>
                                    <p:anim calcmode="lin" valueType="num">
                                      <p:cBhvr additive="base">
                                        <p:cTn id="91" dur="3000"/>
                                        <p:tgtEl>
                                          <p:spTgt spid="14"/>
                                        </p:tgtEl>
                                        <p:attrNameLst>
                                          <p:attrName>ppt_x</p:attrName>
                                        </p:attrNameLst>
                                      </p:cBhvr>
                                      <p:tavLst>
                                        <p:tav tm="0">
                                          <p:val>
                                            <p:strVal val="ppt_x"/>
                                          </p:val>
                                        </p:tav>
                                        <p:tav tm="100000">
                                          <p:val>
                                            <p:strVal val="ppt_x"/>
                                          </p:val>
                                        </p:tav>
                                      </p:tavLst>
                                    </p:anim>
                                    <p:anim calcmode="lin" valueType="num">
                                      <p:cBhvr additive="base">
                                        <p:cTn id="92" dur="3000"/>
                                        <p:tgtEl>
                                          <p:spTgt spid="14"/>
                                        </p:tgtEl>
                                        <p:attrNameLst>
                                          <p:attrName>ppt_y</p:attrName>
                                        </p:attrNameLst>
                                      </p:cBhvr>
                                      <p:tavLst>
                                        <p:tav tm="0">
                                          <p:val>
                                            <p:strVal val="ppt_y"/>
                                          </p:val>
                                        </p:tav>
                                        <p:tav tm="100000">
                                          <p:val>
                                            <p:strVal val="0-ppt_h/2"/>
                                          </p:val>
                                        </p:tav>
                                      </p:tavLst>
                                    </p:anim>
                                    <p:set>
                                      <p:cBhvr>
                                        <p:cTn id="93" dur="1" fill="hold">
                                          <p:stCondLst>
                                            <p:cond delay="2999"/>
                                          </p:stCondLst>
                                        </p:cTn>
                                        <p:tgtEl>
                                          <p:spTgt spid="14"/>
                                        </p:tgtEl>
                                        <p:attrNameLst>
                                          <p:attrName>style.visibility</p:attrName>
                                        </p:attrNameLst>
                                      </p:cBhvr>
                                      <p:to>
                                        <p:strVal val="hidden"/>
                                      </p:to>
                                    </p:set>
                                  </p:childTnLst>
                                </p:cTn>
                              </p:par>
                              <p:par>
                                <p:cTn id="94" presetID="23" presetClass="entr" presetSubtype="272" fill="hold" nodeType="withEffect">
                                  <p:stCondLst>
                                    <p:cond delay="0"/>
                                  </p:stCondLst>
                                  <p:childTnLst>
                                    <p:set>
                                      <p:cBhvr>
                                        <p:cTn id="95" dur="1" fill="hold">
                                          <p:stCondLst>
                                            <p:cond delay="0"/>
                                          </p:stCondLst>
                                        </p:cTn>
                                        <p:tgtEl>
                                          <p:spTgt spid="5"/>
                                        </p:tgtEl>
                                        <p:attrNameLst>
                                          <p:attrName>style.visibility</p:attrName>
                                        </p:attrNameLst>
                                      </p:cBhvr>
                                      <p:to>
                                        <p:strVal val="visible"/>
                                      </p:to>
                                    </p:set>
                                    <p:anim calcmode="lin" valueType="num">
                                      <p:cBhvr>
                                        <p:cTn id="96" dur="3000" fill="hold"/>
                                        <p:tgtEl>
                                          <p:spTgt spid="5"/>
                                        </p:tgtEl>
                                        <p:attrNameLst>
                                          <p:attrName>ppt_w</p:attrName>
                                        </p:attrNameLst>
                                      </p:cBhvr>
                                      <p:tavLst>
                                        <p:tav tm="0">
                                          <p:val>
                                            <p:strVal val="2/3*#ppt_w"/>
                                          </p:val>
                                        </p:tav>
                                        <p:tav tm="100000">
                                          <p:val>
                                            <p:strVal val="#ppt_w"/>
                                          </p:val>
                                        </p:tav>
                                      </p:tavLst>
                                    </p:anim>
                                    <p:anim calcmode="lin" valueType="num">
                                      <p:cBhvr>
                                        <p:cTn id="97" dur="3000" fill="hold"/>
                                        <p:tgtEl>
                                          <p:spTgt spid="5"/>
                                        </p:tgtEl>
                                        <p:attrNameLst>
                                          <p:attrName>ppt_h</p:attrName>
                                        </p:attrNameLst>
                                      </p:cBhvr>
                                      <p:tavLst>
                                        <p:tav tm="0">
                                          <p:val>
                                            <p:strVal val="2/3*#ppt_h"/>
                                          </p:val>
                                        </p:tav>
                                        <p:tav tm="100000">
                                          <p:val>
                                            <p:strVal val="#ppt_h"/>
                                          </p:val>
                                        </p:tav>
                                      </p:tavLst>
                                    </p:anim>
                                  </p:childTnLst>
                                </p:cTn>
                              </p:par>
                              <p:par>
                                <p:cTn id="98" presetID="16" presetClass="entr" presetSubtype="42" fill="hold" nodeType="withEffect">
                                  <p:stCondLst>
                                    <p:cond delay="0"/>
                                  </p:stCondLst>
                                  <p:childTnLst>
                                    <p:set>
                                      <p:cBhvr>
                                        <p:cTn id="99" dur="1" fill="hold">
                                          <p:stCondLst>
                                            <p:cond delay="0"/>
                                          </p:stCondLst>
                                        </p:cTn>
                                        <p:tgtEl>
                                          <p:spTgt spid="5"/>
                                        </p:tgtEl>
                                        <p:attrNameLst>
                                          <p:attrName>style.visibility</p:attrName>
                                        </p:attrNameLst>
                                      </p:cBhvr>
                                      <p:to>
                                        <p:strVal val="visible"/>
                                      </p:to>
                                    </p:set>
                                    <p:animEffect transition="in" filter="barn(outHorizontal)">
                                      <p:cBhvr>
                                        <p:cTn id="100" dur="3000"/>
                                        <p:tgtEl>
                                          <p:spTgt spid="5"/>
                                        </p:tgtEl>
                                      </p:cBhvr>
                                    </p:animEffect>
                                  </p:childTnLst>
                                </p:cTn>
                              </p:par>
                            </p:childTnLst>
                          </p:cTn>
                        </p:par>
                        <p:par>
                          <p:cTn id="101" fill="hold" nodeType="afterGroup">
                            <p:stCondLst>
                              <p:cond delay="6000"/>
                            </p:stCondLst>
                            <p:childTnLst>
                              <p:par>
                                <p:cTn id="102" presetID="40" presetClass="entr" presetSubtype="0" fill="hold" grpId="0" nodeType="afterEffect">
                                  <p:stCondLst>
                                    <p:cond delay="0"/>
                                  </p:stCondLst>
                                  <p:iterate type="lt">
                                    <p:tmPct val="10000"/>
                                  </p:iterate>
                                  <p:childTnLst>
                                    <p:set>
                                      <p:cBhvr>
                                        <p:cTn id="103" dur="1" fill="hold">
                                          <p:stCondLst>
                                            <p:cond delay="0"/>
                                          </p:stCondLst>
                                        </p:cTn>
                                        <p:tgtEl>
                                          <p:spTgt spid="15"/>
                                        </p:tgtEl>
                                        <p:attrNameLst>
                                          <p:attrName>style.visibility</p:attrName>
                                        </p:attrNameLst>
                                      </p:cBhvr>
                                      <p:to>
                                        <p:strVal val="visible"/>
                                      </p:to>
                                    </p:set>
                                    <p:animEffect transition="in" filter="fade">
                                      <p:cBhvr>
                                        <p:cTn id="104" dur="1000"/>
                                        <p:tgtEl>
                                          <p:spTgt spid="15"/>
                                        </p:tgtEl>
                                      </p:cBhvr>
                                    </p:animEffect>
                                    <p:anim calcmode="lin" valueType="num">
                                      <p:cBhvr>
                                        <p:cTn id="105" dur="1000" fill="hold"/>
                                        <p:tgtEl>
                                          <p:spTgt spid="15"/>
                                        </p:tgtEl>
                                        <p:attrNameLst>
                                          <p:attrName>ppt_x</p:attrName>
                                        </p:attrNameLst>
                                      </p:cBhvr>
                                      <p:tavLst>
                                        <p:tav tm="0">
                                          <p:val>
                                            <p:strVal val="#ppt_x-.1"/>
                                          </p:val>
                                        </p:tav>
                                        <p:tav tm="100000">
                                          <p:val>
                                            <p:strVal val="#ppt_x"/>
                                          </p:val>
                                        </p:tav>
                                      </p:tavLst>
                                    </p:anim>
                                    <p:anim calcmode="lin" valueType="num">
                                      <p:cBhvr>
                                        <p:cTn id="106"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Ana María\Escritorio\kkSin título-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9144000" cy="5451475"/>
          </a:xfrm>
          <a:prstGeom prst="rect">
            <a:avLst/>
          </a:prstGeom>
          <a:noFill/>
          <a:ln>
            <a:noFill/>
          </a:ln>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2 Proceso"/>
          <p:cNvSpPr/>
          <p:nvPr/>
        </p:nvSpPr>
        <p:spPr>
          <a:xfrm>
            <a:off x="0" y="0"/>
            <a:ext cx="3060700" cy="1714500"/>
          </a:xfrm>
          <a:prstGeom prst="flowChartProcess">
            <a:avLst/>
          </a:prstGeom>
          <a:solidFill>
            <a:schemeClr val="accent3">
              <a:lumMod val="60000"/>
              <a:lumOff val="40000"/>
              <a:alpha val="70000"/>
            </a:schemeClr>
          </a:solidFill>
          <a:ln>
            <a:noFill/>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4" name="3 Proceso"/>
          <p:cNvSpPr/>
          <p:nvPr/>
        </p:nvSpPr>
        <p:spPr>
          <a:xfrm>
            <a:off x="0" y="1714500"/>
            <a:ext cx="3060700" cy="1714500"/>
          </a:xfrm>
          <a:prstGeom prst="flowChartProcess">
            <a:avLst/>
          </a:prstGeom>
          <a:solidFill>
            <a:schemeClr val="accent3">
              <a:lumMod val="60000"/>
              <a:lumOff val="40000"/>
              <a:alpha val="70000"/>
            </a:schemeClr>
          </a:solidFill>
          <a:ln>
            <a:noFill/>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Proceso"/>
          <p:cNvSpPr/>
          <p:nvPr/>
        </p:nvSpPr>
        <p:spPr>
          <a:xfrm>
            <a:off x="0" y="3429000"/>
            <a:ext cx="3060700" cy="1714500"/>
          </a:xfrm>
          <a:prstGeom prst="flowChartProcess">
            <a:avLst/>
          </a:prstGeom>
          <a:solidFill>
            <a:schemeClr val="accent3">
              <a:lumMod val="60000"/>
              <a:lumOff val="40000"/>
              <a:alpha val="70000"/>
            </a:schemeClr>
          </a:solidFill>
          <a:ln>
            <a:noFill/>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Proceso"/>
          <p:cNvSpPr/>
          <p:nvPr/>
        </p:nvSpPr>
        <p:spPr>
          <a:xfrm>
            <a:off x="3071813" y="0"/>
            <a:ext cx="3060700" cy="1714500"/>
          </a:xfrm>
          <a:prstGeom prst="flowChartProcess">
            <a:avLst/>
          </a:prstGeom>
          <a:solidFill>
            <a:schemeClr val="accent3">
              <a:lumMod val="60000"/>
              <a:lumOff val="40000"/>
              <a:alpha val="70000"/>
            </a:schemeClr>
          </a:solidFill>
          <a:ln>
            <a:noFill/>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Proceso"/>
          <p:cNvSpPr/>
          <p:nvPr/>
        </p:nvSpPr>
        <p:spPr>
          <a:xfrm>
            <a:off x="6143625" y="0"/>
            <a:ext cx="3000375" cy="1714500"/>
          </a:xfrm>
          <a:prstGeom prst="flowChartProcess">
            <a:avLst/>
          </a:prstGeom>
          <a:solidFill>
            <a:schemeClr val="accent3">
              <a:lumMod val="60000"/>
              <a:lumOff val="40000"/>
              <a:alpha val="70000"/>
            </a:schemeClr>
          </a:solidFill>
          <a:ln>
            <a:noFill/>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Proceso"/>
          <p:cNvSpPr/>
          <p:nvPr/>
        </p:nvSpPr>
        <p:spPr>
          <a:xfrm>
            <a:off x="6083300" y="1714500"/>
            <a:ext cx="3060700" cy="1714500"/>
          </a:xfrm>
          <a:prstGeom prst="flowChartProcess">
            <a:avLst/>
          </a:prstGeom>
          <a:solidFill>
            <a:schemeClr val="accent3">
              <a:lumMod val="60000"/>
              <a:lumOff val="40000"/>
              <a:alpha val="70000"/>
            </a:schemeClr>
          </a:solidFill>
          <a:ln>
            <a:noFill/>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Proceso"/>
          <p:cNvSpPr/>
          <p:nvPr/>
        </p:nvSpPr>
        <p:spPr>
          <a:xfrm>
            <a:off x="6083300" y="3429000"/>
            <a:ext cx="3060700" cy="1714500"/>
          </a:xfrm>
          <a:prstGeom prst="flowChartProcess">
            <a:avLst/>
          </a:prstGeom>
          <a:solidFill>
            <a:schemeClr val="accent3">
              <a:lumMod val="60000"/>
              <a:lumOff val="40000"/>
              <a:alpha val="70000"/>
            </a:schemeClr>
          </a:solidFill>
          <a:ln>
            <a:noFill/>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Proceso"/>
          <p:cNvSpPr/>
          <p:nvPr/>
        </p:nvSpPr>
        <p:spPr>
          <a:xfrm>
            <a:off x="3071813" y="3429000"/>
            <a:ext cx="3060700" cy="1714500"/>
          </a:xfrm>
          <a:prstGeom prst="flowChartProcess">
            <a:avLst/>
          </a:prstGeom>
          <a:solidFill>
            <a:schemeClr val="accent3">
              <a:lumMod val="60000"/>
              <a:lumOff val="40000"/>
              <a:alpha val="70000"/>
            </a:schemeClr>
          </a:solidFill>
          <a:ln>
            <a:noFill/>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Proceso"/>
          <p:cNvSpPr/>
          <p:nvPr/>
        </p:nvSpPr>
        <p:spPr>
          <a:xfrm>
            <a:off x="3071813" y="1706563"/>
            <a:ext cx="3013075" cy="1730375"/>
          </a:xfrm>
          <a:prstGeom prst="flowChartProcess">
            <a:avLst/>
          </a:prstGeom>
          <a:solidFill>
            <a:schemeClr val="accent3">
              <a:lumMod val="75000"/>
              <a:alpha val="60000"/>
            </a:schemeClr>
          </a:solidFill>
          <a:ln>
            <a:noFill/>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CuadroTexto"/>
          <p:cNvSpPr txBox="1"/>
          <p:nvPr/>
        </p:nvSpPr>
        <p:spPr>
          <a:xfrm>
            <a:off x="1258888" y="4300538"/>
            <a:ext cx="6507162" cy="646112"/>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b="1" dirty="0" err="1">
                <a:effectLst>
                  <a:glow rad="101600">
                    <a:schemeClr val="accent2">
                      <a:satMod val="175000"/>
                      <a:alpha val="40000"/>
                    </a:schemeClr>
                  </a:glow>
                  <a:outerShdw blurRad="38100" dist="38100" dir="2700000" algn="tl">
                    <a:srgbClr val="000000">
                      <a:alpha val="43137"/>
                    </a:srgbClr>
                  </a:outerShdw>
                </a:effectLst>
              </a:rPr>
              <a:t>Chiiiiiisssss</a:t>
            </a:r>
            <a:r>
              <a:rPr lang="es-ES" b="1" dirty="0">
                <a:effectLst>
                  <a:glow rad="101600">
                    <a:schemeClr val="accent2">
                      <a:satMod val="175000"/>
                      <a:alpha val="40000"/>
                    </a:schemeClr>
                  </a:glow>
                  <a:outerShdw blurRad="38100" dist="38100" dir="2700000" algn="tl">
                    <a:srgbClr val="000000">
                      <a:alpha val="43137"/>
                    </a:srgbClr>
                  </a:outerShdw>
                </a:effectLst>
              </a:rPr>
              <a:t>, quieta tu ahí no te muevas, que te </a:t>
            </a:r>
            <a:r>
              <a:rPr lang="es-ES" b="1" dirty="0" err="1">
                <a:effectLst>
                  <a:glow rad="101600">
                    <a:schemeClr val="accent2">
                      <a:satMod val="175000"/>
                      <a:alpha val="40000"/>
                    </a:schemeClr>
                  </a:glow>
                  <a:outerShdw blurRad="38100" dist="38100" dir="2700000" algn="tl">
                    <a:srgbClr val="000000">
                      <a:alpha val="43137"/>
                    </a:srgbClr>
                  </a:outerShdw>
                </a:effectLst>
              </a:rPr>
              <a:t>viadar</a:t>
            </a:r>
            <a:r>
              <a:rPr lang="es-ES" b="1" dirty="0">
                <a:effectLst>
                  <a:glow rad="101600">
                    <a:schemeClr val="accent2">
                      <a:satMod val="175000"/>
                      <a:alpha val="40000"/>
                    </a:schemeClr>
                  </a:glow>
                  <a:outerShdw blurRad="38100" dist="38100" dir="2700000" algn="tl">
                    <a:srgbClr val="000000">
                      <a:alpha val="43137"/>
                    </a:srgbClr>
                  </a:outerShdw>
                </a:effectLst>
              </a:rPr>
              <a:t> un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mandoble que te </a:t>
            </a:r>
            <a:r>
              <a:rPr lang="es-ES" b="1" dirty="0" err="1">
                <a:effectLst>
                  <a:glow rad="101600">
                    <a:schemeClr val="accent2">
                      <a:satMod val="175000"/>
                      <a:alpha val="40000"/>
                    </a:schemeClr>
                  </a:glow>
                  <a:outerShdw blurRad="38100" dist="38100" dir="2700000" algn="tl">
                    <a:srgbClr val="000000">
                      <a:alpha val="43137"/>
                    </a:srgbClr>
                  </a:outerShdw>
                </a:effectLst>
              </a:rPr>
              <a:t>viá</a:t>
            </a:r>
            <a:r>
              <a:rPr lang="es-ES" b="1" dirty="0">
                <a:effectLst>
                  <a:glow rad="101600">
                    <a:schemeClr val="accent2">
                      <a:satMod val="175000"/>
                      <a:alpha val="40000"/>
                    </a:schemeClr>
                  </a:glow>
                  <a:outerShdw blurRad="38100" dist="38100" dir="2700000" algn="tl">
                    <a:srgbClr val="000000">
                      <a:alpha val="43137"/>
                    </a:srgbClr>
                  </a:outerShdw>
                </a:effectLst>
              </a:rPr>
              <a:t> </a:t>
            </a:r>
            <a:r>
              <a:rPr lang="es-ES" b="1" dirty="0" err="1">
                <a:effectLst>
                  <a:glow rad="101600">
                    <a:schemeClr val="accent2">
                      <a:satMod val="175000"/>
                      <a:alpha val="40000"/>
                    </a:schemeClr>
                  </a:glow>
                  <a:outerShdw blurRad="38100" dist="38100" dir="2700000" algn="tl">
                    <a:srgbClr val="000000">
                      <a:alpha val="43137"/>
                    </a:srgbClr>
                  </a:outerShdw>
                </a:effectLst>
              </a:rPr>
              <a:t>mandá</a:t>
            </a:r>
            <a:r>
              <a:rPr lang="es-ES" b="1" dirty="0">
                <a:effectLst>
                  <a:glow rad="101600">
                    <a:schemeClr val="accent2">
                      <a:satMod val="175000"/>
                      <a:alpha val="40000"/>
                    </a:schemeClr>
                  </a:glow>
                  <a:outerShdw blurRad="38100" dist="38100" dir="2700000" algn="tl">
                    <a:srgbClr val="000000">
                      <a:alpha val="43137"/>
                    </a:srgbClr>
                  </a:outerShdw>
                </a:effectLst>
              </a:rPr>
              <a:t> a las islas candongas</a:t>
            </a:r>
          </a:p>
        </p:txBody>
      </p:sp>
      <p:cxnSp>
        <p:nvCxnSpPr>
          <p:cNvPr id="15" name="14 Conector recto de flecha"/>
          <p:cNvCxnSpPr/>
          <p:nvPr/>
        </p:nvCxnSpPr>
        <p:spPr>
          <a:xfrm>
            <a:off x="5076825" y="842963"/>
            <a:ext cx="0" cy="792162"/>
          </a:xfrm>
          <a:prstGeom prst="straightConnector1">
            <a:avLst/>
          </a:prstGeom>
          <a:ln w="28575">
            <a:noFill/>
            <a:tailEnd type="arrow"/>
          </a:ln>
          <a:effectLst/>
          <a:scene3d>
            <a:camera prst="orthographicFront">
              <a:rot lat="0" lon="0" rev="0"/>
            </a:camera>
            <a:lightRig rig="balanced" dir="t">
              <a:rot lat="0" lon="0" rev="8700000"/>
            </a:lightRig>
          </a:scene3d>
          <a:sp3d>
            <a:bevelT w="190500" h="38100"/>
          </a:sp3d>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Requires="p14">
      <p:transition spd="slow" p14:dur="2000" advTm="17000">
        <p14:prism isContent="1"/>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xit" presetSubtype="32" fill="hold" nodeType="withEffect">
                                  <p:stCondLst>
                                    <p:cond delay="0"/>
                                  </p:stCondLst>
                                  <p:childTnLst>
                                    <p:animEffect transition="out" filter="circle(out)">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par>
                                <p:cTn id="8" presetID="6" presetClass="exit" presetSubtype="32" fill="hold" nodeType="withEffect">
                                  <p:stCondLst>
                                    <p:cond delay="0"/>
                                  </p:stCondLst>
                                  <p:childTnLst>
                                    <p:animEffect transition="out" filter="circle(out)">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6" presetClass="exit" presetSubtype="32" fill="hold" nodeType="withEffect">
                                  <p:stCondLst>
                                    <p:cond delay="0"/>
                                  </p:stCondLst>
                                  <p:childTnLst>
                                    <p:animEffect transition="out" filter="circle(out)">
                                      <p:cBhvr>
                                        <p:cTn id="12" dur="3000"/>
                                        <p:tgtEl>
                                          <p:spTgt spid="8"/>
                                        </p:tgtEl>
                                      </p:cBhvr>
                                    </p:animEffect>
                                    <p:set>
                                      <p:cBhvr>
                                        <p:cTn id="13" dur="1" fill="hold">
                                          <p:stCondLst>
                                            <p:cond delay="2999"/>
                                          </p:stCondLst>
                                        </p:cTn>
                                        <p:tgtEl>
                                          <p:spTgt spid="8"/>
                                        </p:tgtEl>
                                        <p:attrNameLst>
                                          <p:attrName>style.visibility</p:attrName>
                                        </p:attrNameLst>
                                      </p:cBhvr>
                                      <p:to>
                                        <p:strVal val="hidden"/>
                                      </p:to>
                                    </p:set>
                                  </p:childTnLst>
                                </p:cTn>
                              </p:par>
                              <p:par>
                                <p:cTn id="14" presetID="6" presetClass="exit" presetSubtype="32" fill="hold" nodeType="withEffect">
                                  <p:stCondLst>
                                    <p:cond delay="0"/>
                                  </p:stCondLst>
                                  <p:childTnLst>
                                    <p:animEffect transition="out" filter="circle(out)">
                                      <p:cBhvr>
                                        <p:cTn id="15" dur="3000"/>
                                        <p:tgtEl>
                                          <p:spTgt spid="9"/>
                                        </p:tgtEl>
                                      </p:cBhvr>
                                    </p:animEffect>
                                    <p:set>
                                      <p:cBhvr>
                                        <p:cTn id="16" dur="1" fill="hold">
                                          <p:stCondLst>
                                            <p:cond delay="2999"/>
                                          </p:stCondLst>
                                        </p:cTn>
                                        <p:tgtEl>
                                          <p:spTgt spid="9"/>
                                        </p:tgtEl>
                                        <p:attrNameLst>
                                          <p:attrName>style.visibility</p:attrName>
                                        </p:attrNameLst>
                                      </p:cBhvr>
                                      <p:to>
                                        <p:strVal val="hidden"/>
                                      </p:to>
                                    </p:set>
                                  </p:childTnLst>
                                </p:cTn>
                              </p:par>
                              <p:par>
                                <p:cTn id="17" presetID="6" presetClass="exit" presetSubtype="32" fill="hold" nodeType="withEffect">
                                  <p:stCondLst>
                                    <p:cond delay="0"/>
                                  </p:stCondLst>
                                  <p:childTnLst>
                                    <p:animEffect transition="out" filter="circle(out)">
                                      <p:cBhvr>
                                        <p:cTn id="18" dur="3000"/>
                                        <p:tgtEl>
                                          <p:spTgt spid="12"/>
                                        </p:tgtEl>
                                      </p:cBhvr>
                                    </p:animEffect>
                                    <p:set>
                                      <p:cBhvr>
                                        <p:cTn id="19" dur="1" fill="hold">
                                          <p:stCondLst>
                                            <p:cond delay="2999"/>
                                          </p:stCondLst>
                                        </p:cTn>
                                        <p:tgtEl>
                                          <p:spTgt spid="12"/>
                                        </p:tgtEl>
                                        <p:attrNameLst>
                                          <p:attrName>style.visibility</p:attrName>
                                        </p:attrNameLst>
                                      </p:cBhvr>
                                      <p:to>
                                        <p:strVal val="hidden"/>
                                      </p:to>
                                    </p:set>
                                  </p:childTnLst>
                                </p:cTn>
                              </p:par>
                              <p:par>
                                <p:cTn id="20" presetID="6" presetClass="exit" presetSubtype="32" fill="hold" nodeType="withEffect">
                                  <p:stCondLst>
                                    <p:cond delay="0"/>
                                  </p:stCondLst>
                                  <p:childTnLst>
                                    <p:animEffect transition="out" filter="circle(out)">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6" presetClass="exit" presetSubtype="32" fill="hold" nodeType="withEffect">
                                  <p:stCondLst>
                                    <p:cond delay="0"/>
                                  </p:stCondLst>
                                  <p:childTnLst>
                                    <p:animEffect transition="out" filter="circle(out)">
                                      <p:cBhvr>
                                        <p:cTn id="24" dur="3000"/>
                                        <p:tgtEl>
                                          <p:spTgt spid="4"/>
                                        </p:tgtEl>
                                      </p:cBhvr>
                                    </p:animEffect>
                                    <p:set>
                                      <p:cBhvr>
                                        <p:cTn id="25" dur="1" fill="hold">
                                          <p:stCondLst>
                                            <p:cond delay="2999"/>
                                          </p:stCondLst>
                                        </p:cTn>
                                        <p:tgtEl>
                                          <p:spTgt spid="4"/>
                                        </p:tgtEl>
                                        <p:attrNameLst>
                                          <p:attrName>style.visibility</p:attrName>
                                        </p:attrNameLst>
                                      </p:cBhvr>
                                      <p:to>
                                        <p:strVal val="hidden"/>
                                      </p:to>
                                    </p:set>
                                  </p:childTnLst>
                                </p:cTn>
                              </p:par>
                              <p:par>
                                <p:cTn id="26" presetID="6" presetClass="exit" presetSubtype="32" fill="hold" nodeType="withEffect">
                                  <p:stCondLst>
                                    <p:cond delay="0"/>
                                  </p:stCondLst>
                                  <p:childTnLst>
                                    <p:animEffect transition="out" filter="circle(out)">
                                      <p:cBhvr>
                                        <p:cTn id="27" dur="3000"/>
                                        <p:tgtEl>
                                          <p:spTgt spid="11"/>
                                        </p:tgtEl>
                                      </p:cBhvr>
                                    </p:animEffect>
                                    <p:set>
                                      <p:cBhvr>
                                        <p:cTn id="28" dur="1" fill="hold">
                                          <p:stCondLst>
                                            <p:cond delay="2999"/>
                                          </p:stCondLst>
                                        </p:cTn>
                                        <p:tgtEl>
                                          <p:spTgt spid="11"/>
                                        </p:tgtEl>
                                        <p:attrNameLst>
                                          <p:attrName>style.visibility</p:attrName>
                                        </p:attrNameLst>
                                      </p:cBhvr>
                                      <p:to>
                                        <p:strVal val="hidden"/>
                                      </p:to>
                                    </p:set>
                                  </p:childTnLst>
                                </p:cTn>
                              </p:par>
                              <p:par>
                                <p:cTn id="29" presetID="6" presetClass="exit" presetSubtype="32" fill="hold" nodeType="withEffect">
                                  <p:stCondLst>
                                    <p:cond delay="0"/>
                                  </p:stCondLst>
                                  <p:childTnLst>
                                    <p:animEffect transition="out" filter="circle(out)">
                                      <p:cBhvr>
                                        <p:cTn id="30" dur="3000"/>
                                        <p:tgtEl>
                                          <p:spTgt spid="10"/>
                                        </p:tgtEl>
                                      </p:cBhvr>
                                    </p:animEffect>
                                    <p:set>
                                      <p:cBhvr>
                                        <p:cTn id="31" dur="1" fill="hold">
                                          <p:stCondLst>
                                            <p:cond delay="2999"/>
                                          </p:stCondLst>
                                        </p:cTn>
                                        <p:tgtEl>
                                          <p:spTgt spid="10"/>
                                        </p:tgtEl>
                                        <p:attrNameLst>
                                          <p:attrName>style.visibility</p:attrName>
                                        </p:attrNameLst>
                                      </p:cBhvr>
                                      <p:to>
                                        <p:strVal val="hidden"/>
                                      </p:to>
                                    </p:set>
                                  </p:childTnLst>
                                </p:cTn>
                              </p:par>
                              <p:par>
                                <p:cTn id="32" presetID="4" presetClass="entr" presetSubtype="32" fill="hold" nodeType="withEffect">
                                  <p:stCondLst>
                                    <p:cond delay="0"/>
                                  </p:stCondLst>
                                  <p:childTnLst>
                                    <p:set>
                                      <p:cBhvr>
                                        <p:cTn id="33" dur="1" fill="hold">
                                          <p:stCondLst>
                                            <p:cond delay="0"/>
                                          </p:stCondLst>
                                        </p:cTn>
                                        <p:tgtEl>
                                          <p:spTgt spid="18434"/>
                                        </p:tgtEl>
                                        <p:attrNameLst>
                                          <p:attrName>style.visibility</p:attrName>
                                        </p:attrNameLst>
                                      </p:cBhvr>
                                      <p:to>
                                        <p:strVal val="visible"/>
                                      </p:to>
                                    </p:set>
                                    <p:animEffect transition="in" filter="box(out)">
                                      <p:cBhvr>
                                        <p:cTn id="34" dur="2000"/>
                                        <p:tgtEl>
                                          <p:spTgt spid="18434"/>
                                        </p:tgtEl>
                                      </p:cBhvr>
                                    </p:animEffect>
                                  </p:childTnLst>
                                </p:cTn>
                              </p:par>
                              <p:par>
                                <p:cTn id="35" presetID="50" presetClass="entr" presetSubtype="0" decel="100000" fill="hold" nodeType="withEffect">
                                  <p:stCondLst>
                                    <p:cond delay="0"/>
                                  </p:stCondLst>
                                  <p:childTnLst>
                                    <p:set>
                                      <p:cBhvr>
                                        <p:cTn id="36" dur="1" fill="hold">
                                          <p:stCondLst>
                                            <p:cond delay="0"/>
                                          </p:stCondLst>
                                        </p:cTn>
                                        <p:tgtEl>
                                          <p:spTgt spid="18434"/>
                                        </p:tgtEl>
                                        <p:attrNameLst>
                                          <p:attrName>style.visibility</p:attrName>
                                        </p:attrNameLst>
                                      </p:cBhvr>
                                      <p:to>
                                        <p:strVal val="visible"/>
                                      </p:to>
                                    </p:set>
                                    <p:anim calcmode="lin" valueType="num">
                                      <p:cBhvr>
                                        <p:cTn id="37" dur="2000" fill="hold"/>
                                        <p:tgtEl>
                                          <p:spTgt spid="18434"/>
                                        </p:tgtEl>
                                        <p:attrNameLst>
                                          <p:attrName>ppt_w</p:attrName>
                                        </p:attrNameLst>
                                      </p:cBhvr>
                                      <p:tavLst>
                                        <p:tav tm="0">
                                          <p:val>
                                            <p:strVal val="#ppt_w+.3"/>
                                          </p:val>
                                        </p:tav>
                                        <p:tav tm="100000">
                                          <p:val>
                                            <p:strVal val="#ppt_w"/>
                                          </p:val>
                                        </p:tav>
                                      </p:tavLst>
                                    </p:anim>
                                    <p:anim calcmode="lin" valueType="num">
                                      <p:cBhvr>
                                        <p:cTn id="38" dur="2000" fill="hold"/>
                                        <p:tgtEl>
                                          <p:spTgt spid="18434"/>
                                        </p:tgtEl>
                                        <p:attrNameLst>
                                          <p:attrName>ppt_h</p:attrName>
                                        </p:attrNameLst>
                                      </p:cBhvr>
                                      <p:tavLst>
                                        <p:tav tm="0">
                                          <p:val>
                                            <p:strVal val="#ppt_h"/>
                                          </p:val>
                                        </p:tav>
                                        <p:tav tm="100000">
                                          <p:val>
                                            <p:strVal val="#ppt_h"/>
                                          </p:val>
                                        </p:tav>
                                      </p:tavLst>
                                    </p:anim>
                                    <p:animEffect transition="in" filter="fade">
                                      <p:cBhvr>
                                        <p:cTn id="39" dur="2000"/>
                                        <p:tgtEl>
                                          <p:spTgt spid="18434"/>
                                        </p:tgtEl>
                                      </p:cBhvr>
                                    </p:animEffect>
                                  </p:childTnLst>
                                </p:cTn>
                              </p:par>
                              <p:par>
                                <p:cTn id="40" presetID="40" presetClass="entr" presetSubtype="0" fill="hold" grpId="0" nodeType="withEffect">
                                  <p:stCondLst>
                                    <p:cond delay="2000"/>
                                  </p:stCondLst>
                                  <p:iterate type="lt">
                                    <p:tmPct val="10000"/>
                                  </p:iterate>
                                  <p:childTnLst>
                                    <p:set>
                                      <p:cBhvr>
                                        <p:cTn id="41" dur="1" fill="hold">
                                          <p:stCondLst>
                                            <p:cond delay="0"/>
                                          </p:stCondLst>
                                        </p:cTn>
                                        <p:tgtEl>
                                          <p:spTgt spid="13"/>
                                        </p:tgtEl>
                                        <p:attrNameLst>
                                          <p:attrName>style.visibility</p:attrName>
                                        </p:attrNameLst>
                                      </p:cBhvr>
                                      <p:to>
                                        <p:strVal val="visible"/>
                                      </p:to>
                                    </p:set>
                                    <p:animEffect transition="in" filter="fade">
                                      <p:cBhvr>
                                        <p:cTn id="42" dur="1000"/>
                                        <p:tgtEl>
                                          <p:spTgt spid="13"/>
                                        </p:tgtEl>
                                      </p:cBhvr>
                                    </p:animEffect>
                                    <p:anim calcmode="lin" valueType="num">
                                      <p:cBhvr>
                                        <p:cTn id="43" dur="1000" fill="hold"/>
                                        <p:tgtEl>
                                          <p:spTgt spid="13"/>
                                        </p:tgtEl>
                                        <p:attrNameLst>
                                          <p:attrName>ppt_x</p:attrName>
                                        </p:attrNameLst>
                                      </p:cBhvr>
                                      <p:tavLst>
                                        <p:tav tm="0">
                                          <p:val>
                                            <p:strVal val="#ppt_x-.1"/>
                                          </p:val>
                                        </p:tav>
                                        <p:tav tm="100000">
                                          <p:val>
                                            <p:strVal val="#ppt_x"/>
                                          </p:val>
                                        </p:tav>
                                      </p:tavLst>
                                    </p:anim>
                                    <p:anim calcmode="lin" valueType="num">
                                      <p:cBhvr>
                                        <p:cTn id="44" dur="1000" fill="hold"/>
                                        <p:tgtEl>
                                          <p:spTgt spid="13"/>
                                        </p:tgtEl>
                                        <p:attrNameLst>
                                          <p:attrName>ppt_y</p:attrName>
                                        </p:attrNameLst>
                                      </p:cBhvr>
                                      <p:tavLst>
                                        <p:tav tm="0">
                                          <p:val>
                                            <p:strVal val="#ppt_y"/>
                                          </p:val>
                                        </p:tav>
                                        <p:tav tm="100000">
                                          <p:val>
                                            <p:strVal val="#ppt_y"/>
                                          </p:val>
                                        </p:tav>
                                      </p:tavLst>
                                    </p:anim>
                                  </p:childTnLst>
                                </p:cTn>
                              </p:par>
                              <p:par>
                                <p:cTn id="45" presetID="17" presetClass="entr" presetSubtype="1" fill="hold" nodeType="withEffect">
                                  <p:stCondLst>
                                    <p:cond delay="9500"/>
                                  </p:stCondLst>
                                  <p:childTnLst>
                                    <p:set>
                                      <p:cBhvr>
                                        <p:cTn id="46" dur="1" fill="hold">
                                          <p:stCondLst>
                                            <p:cond delay="0"/>
                                          </p:stCondLst>
                                        </p:cTn>
                                        <p:tgtEl>
                                          <p:spTgt spid="15"/>
                                        </p:tgtEl>
                                        <p:attrNameLst>
                                          <p:attrName>style.visibility</p:attrName>
                                        </p:attrNameLst>
                                      </p:cBhvr>
                                      <p:to>
                                        <p:strVal val="visible"/>
                                      </p:to>
                                    </p:set>
                                    <p:anim calcmode="lin" valueType="num">
                                      <p:cBhvr>
                                        <p:cTn id="47" dur="2000" fill="hold"/>
                                        <p:tgtEl>
                                          <p:spTgt spid="15"/>
                                        </p:tgtEl>
                                        <p:attrNameLst>
                                          <p:attrName>ppt_x</p:attrName>
                                        </p:attrNameLst>
                                      </p:cBhvr>
                                      <p:tavLst>
                                        <p:tav tm="0">
                                          <p:val>
                                            <p:strVal val="#ppt_x"/>
                                          </p:val>
                                        </p:tav>
                                        <p:tav tm="100000">
                                          <p:val>
                                            <p:strVal val="#ppt_x"/>
                                          </p:val>
                                        </p:tav>
                                      </p:tavLst>
                                    </p:anim>
                                    <p:anim calcmode="lin" valueType="num">
                                      <p:cBhvr>
                                        <p:cTn id="48" dur="2000" fill="hold"/>
                                        <p:tgtEl>
                                          <p:spTgt spid="15"/>
                                        </p:tgtEl>
                                        <p:attrNameLst>
                                          <p:attrName>ppt_y</p:attrName>
                                        </p:attrNameLst>
                                      </p:cBhvr>
                                      <p:tavLst>
                                        <p:tav tm="0">
                                          <p:val>
                                            <p:strVal val="#ppt_y-#ppt_h/2"/>
                                          </p:val>
                                        </p:tav>
                                        <p:tav tm="100000">
                                          <p:val>
                                            <p:strVal val="#ppt_y"/>
                                          </p:val>
                                        </p:tav>
                                      </p:tavLst>
                                    </p:anim>
                                    <p:anim calcmode="lin" valueType="num">
                                      <p:cBhvr>
                                        <p:cTn id="49" dur="2000" fill="hold"/>
                                        <p:tgtEl>
                                          <p:spTgt spid="15"/>
                                        </p:tgtEl>
                                        <p:attrNameLst>
                                          <p:attrName>ppt_w</p:attrName>
                                        </p:attrNameLst>
                                      </p:cBhvr>
                                      <p:tavLst>
                                        <p:tav tm="0">
                                          <p:val>
                                            <p:strVal val="#ppt_w"/>
                                          </p:val>
                                        </p:tav>
                                        <p:tav tm="100000">
                                          <p:val>
                                            <p:strVal val="#ppt_w"/>
                                          </p:val>
                                        </p:tav>
                                      </p:tavLst>
                                    </p:anim>
                                    <p:anim calcmode="lin" valueType="num">
                                      <p:cBhvr>
                                        <p:cTn id="50" dur="2000" fill="hold"/>
                                        <p:tgtEl>
                                          <p:spTgt spid="1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Ana María\Desktop\384117-svetikTT.jpg"/>
          <p:cNvPicPr>
            <a:picLocks noChangeAspect="1" noChangeArrowheads="1"/>
          </p:cNvPicPr>
          <p:nvPr/>
        </p:nvPicPr>
        <p:blipFill>
          <a:blip r:embed="rId2">
            <a:extLst>
              <a:ext uri="{28A0092B-C50C-407E-A947-70E740481C1C}">
                <a14:useLocalDpi xmlns:a14="http://schemas.microsoft.com/office/drawing/2010/main" val="0"/>
              </a:ext>
            </a:extLst>
          </a:blip>
          <a:srcRect r="50000" b="50000"/>
          <a:stretch>
            <a:fillRect/>
          </a:stretch>
        </p:blipFill>
        <p:spPr bwMode="auto">
          <a:xfrm>
            <a:off x="0" y="0"/>
            <a:ext cx="4572000" cy="257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5" name="Picture 2" descr="C:\Users\Ana María\Desktop\384117-svetikTT.jpg"/>
          <p:cNvPicPr>
            <a:picLocks noChangeAspect="1" noChangeArrowheads="1"/>
          </p:cNvPicPr>
          <p:nvPr/>
        </p:nvPicPr>
        <p:blipFill>
          <a:blip r:embed="rId2">
            <a:extLst>
              <a:ext uri="{28A0092B-C50C-407E-A947-70E740481C1C}">
                <a14:useLocalDpi xmlns:a14="http://schemas.microsoft.com/office/drawing/2010/main" val="0"/>
              </a:ext>
            </a:extLst>
          </a:blip>
          <a:srcRect l="50000" b="50000"/>
          <a:stretch>
            <a:fillRect/>
          </a:stretch>
        </p:blipFill>
        <p:spPr bwMode="auto">
          <a:xfrm>
            <a:off x="4572000" y="0"/>
            <a:ext cx="4572000" cy="257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6" name="Picture 2" descr="C:\Users\Ana María\Desktop\384117-svetikTT.jpg"/>
          <p:cNvPicPr>
            <a:picLocks noChangeAspect="1" noChangeArrowheads="1"/>
          </p:cNvPicPr>
          <p:nvPr/>
        </p:nvPicPr>
        <p:blipFill>
          <a:blip r:embed="rId2">
            <a:extLst>
              <a:ext uri="{28A0092B-C50C-407E-A947-70E740481C1C}">
                <a14:useLocalDpi xmlns:a14="http://schemas.microsoft.com/office/drawing/2010/main" val="0"/>
              </a:ext>
            </a:extLst>
          </a:blip>
          <a:srcRect t="50000" r="50000"/>
          <a:stretch>
            <a:fillRect/>
          </a:stretch>
        </p:blipFill>
        <p:spPr bwMode="auto">
          <a:xfrm>
            <a:off x="0" y="2571750"/>
            <a:ext cx="4572000" cy="257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7" name="Picture 2" descr="C:\Users\Ana María\Desktop\384117-svetikTT.jpg"/>
          <p:cNvPicPr>
            <a:picLocks noChangeAspect="1" noChangeArrowheads="1"/>
          </p:cNvPicPr>
          <p:nvPr/>
        </p:nvPicPr>
        <p:blipFill>
          <a:blip r:embed="rId2">
            <a:extLst>
              <a:ext uri="{28A0092B-C50C-407E-A947-70E740481C1C}">
                <a14:useLocalDpi xmlns:a14="http://schemas.microsoft.com/office/drawing/2010/main" val="0"/>
              </a:ext>
            </a:extLst>
          </a:blip>
          <a:srcRect l="50000" t="50000"/>
          <a:stretch>
            <a:fillRect/>
          </a:stretch>
        </p:blipFill>
        <p:spPr bwMode="auto">
          <a:xfrm>
            <a:off x="4572000" y="2571750"/>
            <a:ext cx="4572000" cy="257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uadroTexto"/>
          <p:cNvSpPr txBox="1"/>
          <p:nvPr/>
        </p:nvSpPr>
        <p:spPr>
          <a:xfrm>
            <a:off x="323850" y="4497388"/>
            <a:ext cx="8520113" cy="646112"/>
          </a:xfrm>
          <a:prstGeom prst="rect">
            <a:avLst/>
          </a:prstGeom>
          <a:noFill/>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Por este otro lado de la cima podíamos ver los aviones entrando y saliendo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del Aeropuerto de Barajas, ya que estábamos muy cerca de el.</a:t>
            </a:r>
          </a:p>
        </p:txBody>
      </p:sp>
    </p:spTree>
  </p:cSld>
  <p:clrMapOvr>
    <a:masterClrMapping/>
  </p:clrMapOvr>
  <mc:AlternateContent xmlns:mc="http://schemas.openxmlformats.org/markup-compatibility/2006">
    <mc:Choice xmlns:p14="http://schemas.microsoft.com/office/powerpoint/2010/main" Requires="p14">
      <p:transition spd="slow" p14:dur="2000" advTm="22000">
        <p14:prism isContent="1"/>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with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5000" fill="hold"/>
                                        <p:tgtEl>
                                          <p:spTgt spid="1026"/>
                                        </p:tgtEl>
                                        <p:attrNameLst>
                                          <p:attrName>ppt_w</p:attrName>
                                        </p:attrNameLst>
                                      </p:cBhvr>
                                      <p:tavLst>
                                        <p:tav tm="0">
                                          <p:val>
                                            <p:fltVal val="0"/>
                                          </p:val>
                                        </p:tav>
                                        <p:tav tm="100000">
                                          <p:val>
                                            <p:strVal val="#ppt_w"/>
                                          </p:val>
                                        </p:tav>
                                      </p:tavLst>
                                    </p:anim>
                                    <p:anim calcmode="lin" valueType="num">
                                      <p:cBhvr>
                                        <p:cTn id="8" dur="5000" fill="hold"/>
                                        <p:tgtEl>
                                          <p:spTgt spid="1026"/>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65"/>
                                        </p:tgtEl>
                                        <p:attrNameLst>
                                          <p:attrName>style.visibility</p:attrName>
                                        </p:attrNameLst>
                                      </p:cBhvr>
                                      <p:to>
                                        <p:strVal val="visible"/>
                                      </p:to>
                                    </p:set>
                                    <p:anim calcmode="lin" valueType="num">
                                      <p:cBhvr>
                                        <p:cTn id="11" dur="5000" fill="hold"/>
                                        <p:tgtEl>
                                          <p:spTgt spid="65"/>
                                        </p:tgtEl>
                                        <p:attrNameLst>
                                          <p:attrName>ppt_w</p:attrName>
                                        </p:attrNameLst>
                                      </p:cBhvr>
                                      <p:tavLst>
                                        <p:tav tm="0">
                                          <p:val>
                                            <p:fltVal val="0"/>
                                          </p:val>
                                        </p:tav>
                                        <p:tav tm="100000">
                                          <p:val>
                                            <p:strVal val="#ppt_w"/>
                                          </p:val>
                                        </p:tav>
                                      </p:tavLst>
                                    </p:anim>
                                    <p:anim calcmode="lin" valueType="num">
                                      <p:cBhvr>
                                        <p:cTn id="12" dur="5000" fill="hold"/>
                                        <p:tgtEl>
                                          <p:spTgt spid="65"/>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67"/>
                                        </p:tgtEl>
                                        <p:attrNameLst>
                                          <p:attrName>style.visibility</p:attrName>
                                        </p:attrNameLst>
                                      </p:cBhvr>
                                      <p:to>
                                        <p:strVal val="visible"/>
                                      </p:to>
                                    </p:set>
                                    <p:anim calcmode="lin" valueType="num">
                                      <p:cBhvr>
                                        <p:cTn id="15" dur="5000" fill="hold"/>
                                        <p:tgtEl>
                                          <p:spTgt spid="67"/>
                                        </p:tgtEl>
                                        <p:attrNameLst>
                                          <p:attrName>ppt_w</p:attrName>
                                        </p:attrNameLst>
                                      </p:cBhvr>
                                      <p:tavLst>
                                        <p:tav tm="0">
                                          <p:val>
                                            <p:fltVal val="0"/>
                                          </p:val>
                                        </p:tav>
                                        <p:tav tm="100000">
                                          <p:val>
                                            <p:strVal val="#ppt_w"/>
                                          </p:val>
                                        </p:tav>
                                      </p:tavLst>
                                    </p:anim>
                                    <p:anim calcmode="lin" valueType="num">
                                      <p:cBhvr>
                                        <p:cTn id="16" dur="5000" fill="hold"/>
                                        <p:tgtEl>
                                          <p:spTgt spid="67"/>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66"/>
                                        </p:tgtEl>
                                        <p:attrNameLst>
                                          <p:attrName>style.visibility</p:attrName>
                                        </p:attrNameLst>
                                      </p:cBhvr>
                                      <p:to>
                                        <p:strVal val="visible"/>
                                      </p:to>
                                    </p:set>
                                    <p:anim calcmode="lin" valueType="num">
                                      <p:cBhvr>
                                        <p:cTn id="19" dur="5000" fill="hold"/>
                                        <p:tgtEl>
                                          <p:spTgt spid="66"/>
                                        </p:tgtEl>
                                        <p:attrNameLst>
                                          <p:attrName>ppt_w</p:attrName>
                                        </p:attrNameLst>
                                      </p:cBhvr>
                                      <p:tavLst>
                                        <p:tav tm="0">
                                          <p:val>
                                            <p:fltVal val="0"/>
                                          </p:val>
                                        </p:tav>
                                        <p:tav tm="100000">
                                          <p:val>
                                            <p:strVal val="#ppt_w"/>
                                          </p:val>
                                        </p:tav>
                                      </p:tavLst>
                                    </p:anim>
                                    <p:anim calcmode="lin" valueType="num">
                                      <p:cBhvr>
                                        <p:cTn id="20" dur="5000" fill="hold"/>
                                        <p:tgtEl>
                                          <p:spTgt spid="66"/>
                                        </p:tgtEl>
                                        <p:attrNameLst>
                                          <p:attrName>ppt_h</p:attrName>
                                        </p:attrNameLst>
                                      </p:cBhvr>
                                      <p:tavLst>
                                        <p:tav tm="0">
                                          <p:val>
                                            <p:fltVal val="0"/>
                                          </p:val>
                                        </p:tav>
                                        <p:tav tm="100000">
                                          <p:val>
                                            <p:strVal val="#ppt_h"/>
                                          </p:val>
                                        </p:tav>
                                      </p:tavLst>
                                    </p:anim>
                                  </p:childTnLst>
                                </p:cTn>
                              </p:par>
                              <p:par>
                                <p:cTn id="21" presetID="2" presetClass="entr" presetSubtype="6" fill="hold" nodeType="withEffect">
                                  <p:stCondLst>
                                    <p:cond delay="0"/>
                                  </p:stCondLst>
                                  <p:childTnLst>
                                    <p:set>
                                      <p:cBhvr>
                                        <p:cTn id="22" dur="1" fill="hold">
                                          <p:stCondLst>
                                            <p:cond delay="0"/>
                                          </p:stCondLst>
                                        </p:cTn>
                                        <p:tgtEl>
                                          <p:spTgt spid="1026"/>
                                        </p:tgtEl>
                                        <p:attrNameLst>
                                          <p:attrName>style.visibility</p:attrName>
                                        </p:attrNameLst>
                                      </p:cBhvr>
                                      <p:to>
                                        <p:strVal val="visible"/>
                                      </p:to>
                                    </p:set>
                                    <p:anim calcmode="lin" valueType="num">
                                      <p:cBhvr additive="base">
                                        <p:cTn id="23" dur="3000" fill="hold"/>
                                        <p:tgtEl>
                                          <p:spTgt spid="1026"/>
                                        </p:tgtEl>
                                        <p:attrNameLst>
                                          <p:attrName>ppt_x</p:attrName>
                                        </p:attrNameLst>
                                      </p:cBhvr>
                                      <p:tavLst>
                                        <p:tav tm="0">
                                          <p:val>
                                            <p:strVal val="1+#ppt_w/2"/>
                                          </p:val>
                                        </p:tav>
                                        <p:tav tm="100000">
                                          <p:val>
                                            <p:strVal val="#ppt_x"/>
                                          </p:val>
                                        </p:tav>
                                      </p:tavLst>
                                    </p:anim>
                                    <p:anim calcmode="lin" valueType="num">
                                      <p:cBhvr additive="base">
                                        <p:cTn id="24" dur="3000" fill="hold"/>
                                        <p:tgtEl>
                                          <p:spTgt spid="1026"/>
                                        </p:tgtEl>
                                        <p:attrNameLst>
                                          <p:attrName>ppt_y</p:attrName>
                                        </p:attrNameLst>
                                      </p:cBhvr>
                                      <p:tavLst>
                                        <p:tav tm="0">
                                          <p:val>
                                            <p:strVal val="1+#ppt_h/2"/>
                                          </p:val>
                                        </p:tav>
                                        <p:tav tm="100000">
                                          <p:val>
                                            <p:strVal val="#ppt_y"/>
                                          </p:val>
                                        </p:tav>
                                      </p:tavLst>
                                    </p:anim>
                                  </p:childTnLst>
                                </p:cTn>
                              </p:par>
                              <p:par>
                                <p:cTn id="25" presetID="2" presetClass="entr" presetSubtype="12" fill="hold" nodeType="withEffect">
                                  <p:stCondLst>
                                    <p:cond delay="0"/>
                                  </p:stCondLst>
                                  <p:childTnLst>
                                    <p:set>
                                      <p:cBhvr>
                                        <p:cTn id="26" dur="1" fill="hold">
                                          <p:stCondLst>
                                            <p:cond delay="0"/>
                                          </p:stCondLst>
                                        </p:cTn>
                                        <p:tgtEl>
                                          <p:spTgt spid="65"/>
                                        </p:tgtEl>
                                        <p:attrNameLst>
                                          <p:attrName>style.visibility</p:attrName>
                                        </p:attrNameLst>
                                      </p:cBhvr>
                                      <p:to>
                                        <p:strVal val="visible"/>
                                      </p:to>
                                    </p:set>
                                    <p:anim calcmode="lin" valueType="num">
                                      <p:cBhvr additive="base">
                                        <p:cTn id="27" dur="3000" fill="hold"/>
                                        <p:tgtEl>
                                          <p:spTgt spid="65"/>
                                        </p:tgtEl>
                                        <p:attrNameLst>
                                          <p:attrName>ppt_x</p:attrName>
                                        </p:attrNameLst>
                                      </p:cBhvr>
                                      <p:tavLst>
                                        <p:tav tm="0">
                                          <p:val>
                                            <p:strVal val="0-#ppt_w/2"/>
                                          </p:val>
                                        </p:tav>
                                        <p:tav tm="100000">
                                          <p:val>
                                            <p:strVal val="#ppt_x"/>
                                          </p:val>
                                        </p:tav>
                                      </p:tavLst>
                                    </p:anim>
                                    <p:anim calcmode="lin" valueType="num">
                                      <p:cBhvr additive="base">
                                        <p:cTn id="28" dur="3000" fill="hold"/>
                                        <p:tgtEl>
                                          <p:spTgt spid="65"/>
                                        </p:tgtEl>
                                        <p:attrNameLst>
                                          <p:attrName>ppt_y</p:attrName>
                                        </p:attrNameLst>
                                      </p:cBhvr>
                                      <p:tavLst>
                                        <p:tav tm="0">
                                          <p:val>
                                            <p:strVal val="1+#ppt_h/2"/>
                                          </p:val>
                                        </p:tav>
                                        <p:tav tm="100000">
                                          <p:val>
                                            <p:strVal val="#ppt_y"/>
                                          </p:val>
                                        </p:tav>
                                      </p:tavLst>
                                    </p:anim>
                                  </p:childTnLst>
                                </p:cTn>
                              </p:par>
                              <p:par>
                                <p:cTn id="29" presetID="2" presetClass="entr" presetSubtype="9" fill="hold" nodeType="withEffect">
                                  <p:stCondLst>
                                    <p:cond delay="0"/>
                                  </p:stCondLst>
                                  <p:childTnLst>
                                    <p:set>
                                      <p:cBhvr>
                                        <p:cTn id="30" dur="1" fill="hold">
                                          <p:stCondLst>
                                            <p:cond delay="0"/>
                                          </p:stCondLst>
                                        </p:cTn>
                                        <p:tgtEl>
                                          <p:spTgt spid="67"/>
                                        </p:tgtEl>
                                        <p:attrNameLst>
                                          <p:attrName>style.visibility</p:attrName>
                                        </p:attrNameLst>
                                      </p:cBhvr>
                                      <p:to>
                                        <p:strVal val="visible"/>
                                      </p:to>
                                    </p:set>
                                    <p:anim calcmode="lin" valueType="num">
                                      <p:cBhvr additive="base">
                                        <p:cTn id="31" dur="3000" fill="hold"/>
                                        <p:tgtEl>
                                          <p:spTgt spid="67"/>
                                        </p:tgtEl>
                                        <p:attrNameLst>
                                          <p:attrName>ppt_x</p:attrName>
                                        </p:attrNameLst>
                                      </p:cBhvr>
                                      <p:tavLst>
                                        <p:tav tm="0">
                                          <p:val>
                                            <p:strVal val="0-#ppt_w/2"/>
                                          </p:val>
                                        </p:tav>
                                        <p:tav tm="100000">
                                          <p:val>
                                            <p:strVal val="#ppt_x"/>
                                          </p:val>
                                        </p:tav>
                                      </p:tavLst>
                                    </p:anim>
                                    <p:anim calcmode="lin" valueType="num">
                                      <p:cBhvr additive="base">
                                        <p:cTn id="32" dur="3000" fill="hold"/>
                                        <p:tgtEl>
                                          <p:spTgt spid="67"/>
                                        </p:tgtEl>
                                        <p:attrNameLst>
                                          <p:attrName>ppt_y</p:attrName>
                                        </p:attrNameLst>
                                      </p:cBhvr>
                                      <p:tavLst>
                                        <p:tav tm="0">
                                          <p:val>
                                            <p:strVal val="0-#ppt_h/2"/>
                                          </p:val>
                                        </p:tav>
                                        <p:tav tm="100000">
                                          <p:val>
                                            <p:strVal val="#ppt_y"/>
                                          </p:val>
                                        </p:tav>
                                      </p:tavLst>
                                    </p:anim>
                                  </p:childTnLst>
                                </p:cTn>
                              </p:par>
                              <p:par>
                                <p:cTn id="33" presetID="2" presetClass="entr" presetSubtype="3" fill="hold" nodeType="withEffect">
                                  <p:stCondLst>
                                    <p:cond delay="0"/>
                                  </p:stCondLst>
                                  <p:childTnLst>
                                    <p:set>
                                      <p:cBhvr>
                                        <p:cTn id="34" dur="1" fill="hold">
                                          <p:stCondLst>
                                            <p:cond delay="0"/>
                                          </p:stCondLst>
                                        </p:cTn>
                                        <p:tgtEl>
                                          <p:spTgt spid="66"/>
                                        </p:tgtEl>
                                        <p:attrNameLst>
                                          <p:attrName>style.visibility</p:attrName>
                                        </p:attrNameLst>
                                      </p:cBhvr>
                                      <p:to>
                                        <p:strVal val="visible"/>
                                      </p:to>
                                    </p:set>
                                    <p:anim calcmode="lin" valueType="num">
                                      <p:cBhvr additive="base">
                                        <p:cTn id="35" dur="3000" fill="hold"/>
                                        <p:tgtEl>
                                          <p:spTgt spid="66"/>
                                        </p:tgtEl>
                                        <p:attrNameLst>
                                          <p:attrName>ppt_x</p:attrName>
                                        </p:attrNameLst>
                                      </p:cBhvr>
                                      <p:tavLst>
                                        <p:tav tm="0">
                                          <p:val>
                                            <p:strVal val="1+#ppt_w/2"/>
                                          </p:val>
                                        </p:tav>
                                        <p:tav tm="100000">
                                          <p:val>
                                            <p:strVal val="#ppt_x"/>
                                          </p:val>
                                        </p:tav>
                                      </p:tavLst>
                                    </p:anim>
                                    <p:anim calcmode="lin" valueType="num">
                                      <p:cBhvr additive="base">
                                        <p:cTn id="36" dur="3000" fill="hold"/>
                                        <p:tgtEl>
                                          <p:spTgt spid="66"/>
                                        </p:tgtEl>
                                        <p:attrNameLst>
                                          <p:attrName>ppt_y</p:attrName>
                                        </p:attrNameLst>
                                      </p:cBhvr>
                                      <p:tavLst>
                                        <p:tav tm="0">
                                          <p:val>
                                            <p:strVal val="0-#ppt_h/2"/>
                                          </p:val>
                                        </p:tav>
                                        <p:tav tm="100000">
                                          <p:val>
                                            <p:strVal val="#ppt_y"/>
                                          </p:val>
                                        </p:tav>
                                      </p:tavLst>
                                    </p:anim>
                                  </p:childTnLst>
                                </p:cTn>
                              </p:par>
                            </p:childTnLst>
                          </p:cTn>
                        </p:par>
                        <p:par>
                          <p:cTn id="37" fill="hold" nodeType="afterGroup">
                            <p:stCondLst>
                              <p:cond delay="5000"/>
                            </p:stCondLst>
                            <p:childTnLst>
                              <p:par>
                                <p:cTn id="38" presetID="40" presetClass="entr" presetSubtype="0" fill="hold" grpId="0" nodeType="afterEffect">
                                  <p:stCondLst>
                                    <p:cond delay="0"/>
                                  </p:stCondLst>
                                  <p:iterate type="lt">
                                    <p:tmPct val="10000"/>
                                  </p:iterate>
                                  <p:childTnLst>
                                    <p:set>
                                      <p:cBhvr>
                                        <p:cTn id="39" dur="1" fill="hold">
                                          <p:stCondLst>
                                            <p:cond delay="0"/>
                                          </p:stCondLst>
                                        </p:cTn>
                                        <p:tgtEl>
                                          <p:spTgt spid="6"/>
                                        </p:tgtEl>
                                        <p:attrNameLst>
                                          <p:attrName>style.visibility</p:attrName>
                                        </p:attrNameLst>
                                      </p:cBhvr>
                                      <p:to>
                                        <p:strVal val="visible"/>
                                      </p:to>
                                    </p:set>
                                    <p:animEffect transition="in" filter="fade">
                                      <p:cBhvr>
                                        <p:cTn id="40" dur="1000"/>
                                        <p:tgtEl>
                                          <p:spTgt spid="6"/>
                                        </p:tgtEl>
                                      </p:cBhvr>
                                    </p:animEffect>
                                    <p:anim calcmode="lin" valueType="num">
                                      <p:cBhvr>
                                        <p:cTn id="41" dur="1000" fill="hold"/>
                                        <p:tgtEl>
                                          <p:spTgt spid="6"/>
                                        </p:tgtEl>
                                        <p:attrNameLst>
                                          <p:attrName>ppt_x</p:attrName>
                                        </p:attrNameLst>
                                      </p:cBhvr>
                                      <p:tavLst>
                                        <p:tav tm="0">
                                          <p:val>
                                            <p:strVal val="#ppt_x-.1"/>
                                          </p:val>
                                        </p:tav>
                                        <p:tav tm="100000">
                                          <p:val>
                                            <p:strVal val="#ppt_x"/>
                                          </p:val>
                                        </p:tav>
                                      </p:tavLst>
                                    </p:anim>
                                    <p:anim calcmode="lin" valueType="num">
                                      <p:cBhvr>
                                        <p:cTn id="4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2680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380038"/>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52680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380038"/>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52680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380038"/>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684213" y="4300538"/>
            <a:ext cx="7596187" cy="646112"/>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El lago de este parque tiene casi dos kilómetros de largo y al igual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que el del Retiro, también es navegable.</a:t>
            </a:r>
          </a:p>
        </p:txBody>
      </p:sp>
    </p:spTree>
  </p:cSld>
  <p:clrMapOvr>
    <a:masterClrMapping/>
  </p:clrMapOvr>
  <mc:AlternateContent xmlns:mc="http://schemas.openxmlformats.org/markup-compatibility/2006">
    <mc:Choice xmlns:p14="http://schemas.microsoft.com/office/powerpoint/2010/main" Requires="p14">
      <p:transition spd="slow" p14:dur="2000" advTm="19000">
        <p14:prism isContent="1"/>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4000" fill="hold"/>
                                        <p:tgtEl>
                                          <p:spTgt spid="5"/>
                                        </p:tgtEl>
                                        <p:attrNameLst>
                                          <p:attrName>ppt_w</p:attrName>
                                        </p:attrNameLst>
                                      </p:cBhvr>
                                      <p:tavLst>
                                        <p:tav tm="0">
                                          <p:val>
                                            <p:strVal val="4/3*#ppt_w"/>
                                          </p:val>
                                        </p:tav>
                                        <p:tav tm="100000">
                                          <p:val>
                                            <p:strVal val="#ppt_w"/>
                                          </p:val>
                                        </p:tav>
                                      </p:tavLst>
                                    </p:anim>
                                    <p:anim calcmode="lin" valueType="num">
                                      <p:cBhvr>
                                        <p:cTn id="12" dur="4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4000" fill="hold"/>
                                        <p:tgtEl>
                                          <p:spTgt spid="6"/>
                                        </p:tgtEl>
                                        <p:attrNameLst>
                                          <p:attrName>ppt_w</p:attrName>
                                        </p:attrNameLst>
                                      </p:cBhvr>
                                      <p:tavLst>
                                        <p:tav tm="0">
                                          <p:val>
                                            <p:strVal val="4/3*#ppt_w"/>
                                          </p:val>
                                        </p:tav>
                                        <p:tav tm="100000">
                                          <p:val>
                                            <p:strVal val="#ppt_w"/>
                                          </p:val>
                                        </p:tav>
                                      </p:tavLst>
                                    </p:anim>
                                    <p:anim calcmode="lin" valueType="num">
                                      <p:cBhvr>
                                        <p:cTn id="16" dur="4000" fill="hold"/>
                                        <p:tgtEl>
                                          <p:spTgt spid="6"/>
                                        </p:tgtEl>
                                        <p:attrNameLst>
                                          <p:attrName>ppt_h</p:attrName>
                                        </p:attrNameLst>
                                      </p:cBhvr>
                                      <p:tavLst>
                                        <p:tav tm="0">
                                          <p:val>
                                            <p:strVal val="4/3*#ppt_h"/>
                                          </p:val>
                                        </p:tav>
                                        <p:tav tm="100000">
                                          <p:val>
                                            <p:strVal val="#ppt_h"/>
                                          </p:val>
                                        </p:tav>
                                      </p:tavLst>
                                    </p:anim>
                                  </p:childTnLst>
                                </p:cTn>
                              </p:par>
                              <p:par>
                                <p:cTn id="17" presetID="8" presetClass="entr" presetSubtype="1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diamond(in)">
                                      <p:cBhvr>
                                        <p:cTn id="19" dur="4000"/>
                                        <p:tgtEl>
                                          <p:spTgt spid="6"/>
                                        </p:tgtEl>
                                      </p:cBhvr>
                                    </p:animEffect>
                                  </p:childTnLst>
                                </p:cTn>
                              </p:par>
                              <p:par>
                                <p:cTn id="20" presetID="18" presetClass="entr" presetSubtype="12"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strips(downLeft)">
                                      <p:cBhvr>
                                        <p:cTn id="22" dur="4000"/>
                                        <p:tgtEl>
                                          <p:spTgt spid="5"/>
                                        </p:tgtEl>
                                      </p:cBhvr>
                                    </p:animEffect>
                                  </p:childTnLst>
                                </p:cTn>
                              </p:par>
                              <p:par>
                                <p:cTn id="23" presetID="18" presetClass="entr" presetSubtype="3"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strips(upRight)">
                                      <p:cBhvr>
                                        <p:cTn id="25" dur="4000"/>
                                        <p:tgtEl>
                                          <p:spTgt spid="4"/>
                                        </p:tgtEl>
                                      </p:cBhvr>
                                    </p:animEffect>
                                  </p:childTnLst>
                                </p:cTn>
                              </p:par>
                            </p:childTnLst>
                          </p:cTn>
                        </p:par>
                        <p:par>
                          <p:cTn id="26" fill="hold" nodeType="afterGroup">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Ana María\Escritorio\OTOÑO\caballos-horses-animales-mamiferos-equino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9144000" cy="5143501"/>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descr="C:\Documents and Settings\Ana María\Escritorio\OTOÑO\caballos-horses-animales-mamiferos-equino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9144000" cy="5143501"/>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Proceso"/>
          <p:cNvSpPr/>
          <p:nvPr/>
        </p:nvSpPr>
        <p:spPr>
          <a:xfrm>
            <a:off x="0" y="3846514"/>
            <a:ext cx="9144000" cy="1296985"/>
          </a:xfrm>
          <a:prstGeom prst="flowChartProcess">
            <a:avLst/>
          </a:prstGeom>
          <a:solidFill>
            <a:schemeClr val="tx2">
              <a:lumMod val="75000"/>
              <a:alpha val="5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Proceso"/>
          <p:cNvSpPr/>
          <p:nvPr/>
        </p:nvSpPr>
        <p:spPr>
          <a:xfrm>
            <a:off x="0" y="2571751"/>
            <a:ext cx="9144000" cy="1296986"/>
          </a:xfrm>
          <a:prstGeom prst="flowChartProcess">
            <a:avLst/>
          </a:prstGeom>
          <a:solidFill>
            <a:schemeClr val="tx2">
              <a:lumMod val="75000"/>
              <a:alpha val="5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Proceso"/>
          <p:cNvSpPr/>
          <p:nvPr/>
        </p:nvSpPr>
        <p:spPr>
          <a:xfrm>
            <a:off x="0" y="1285874"/>
            <a:ext cx="9144000" cy="1295397"/>
          </a:xfrm>
          <a:prstGeom prst="flowChartProcess">
            <a:avLst/>
          </a:prstGeom>
          <a:solidFill>
            <a:schemeClr val="tx2">
              <a:lumMod val="75000"/>
              <a:alpha val="5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Proceso"/>
          <p:cNvSpPr/>
          <p:nvPr/>
        </p:nvSpPr>
        <p:spPr>
          <a:xfrm>
            <a:off x="0" y="1"/>
            <a:ext cx="9144000" cy="1296986"/>
          </a:xfrm>
          <a:prstGeom prst="flowChartProcess">
            <a:avLst/>
          </a:prstGeom>
          <a:solidFill>
            <a:schemeClr val="tx2">
              <a:lumMod val="75000"/>
              <a:alpha val="5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Tree>
  </p:cSld>
  <p:clrMapOvr>
    <a:masterClrMapping/>
  </p:clrMapOvr>
  <mc:AlternateContent xmlns:mc="http://schemas.openxmlformats.org/markup-compatibility/2006">
    <mc:Choice xmlns:p14="http://schemas.microsoft.com/office/powerpoint/2010/main" Requires="p14">
      <p:transition spd="slow" p14:dur="2000" advTm="8000">
        <p14:window dir="vert"/>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4" presetClass="exit" presetSubtype="10" fill="hold" grpId="0" nodeType="withEffect">
                                  <p:stCondLst>
                                    <p:cond delay="0"/>
                                  </p:stCondLst>
                                  <p:childTnLst>
                                    <p:animEffect transition="out" filter="randombar(horizontal)">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4" presetClass="exit" presetSubtype="5" fill="hold" grpId="0" nodeType="withEffect">
                                  <p:stCondLst>
                                    <p:cond delay="0"/>
                                  </p:stCondLst>
                                  <p:childTnLst>
                                    <p:animEffect transition="out" filter="randombar(vertical)">
                                      <p:cBhvr>
                                        <p:cTn id="9" dur="3000"/>
                                        <p:tgtEl>
                                          <p:spTgt spid="9"/>
                                        </p:tgtEl>
                                      </p:cBhvr>
                                    </p:animEffect>
                                    <p:set>
                                      <p:cBhvr>
                                        <p:cTn id="10" dur="1" fill="hold">
                                          <p:stCondLst>
                                            <p:cond delay="2999"/>
                                          </p:stCondLst>
                                        </p:cTn>
                                        <p:tgtEl>
                                          <p:spTgt spid="9"/>
                                        </p:tgtEl>
                                        <p:attrNameLst>
                                          <p:attrName>style.visibility</p:attrName>
                                        </p:attrNameLst>
                                      </p:cBhvr>
                                      <p:to>
                                        <p:strVal val="hidden"/>
                                      </p:to>
                                    </p:set>
                                  </p:childTnLst>
                                </p:cTn>
                              </p:par>
                              <p:par>
                                <p:cTn id="11" presetID="14" presetClass="exit" presetSubtype="10" fill="hold" grpId="0" nodeType="withEffect">
                                  <p:stCondLst>
                                    <p:cond delay="0"/>
                                  </p:stCondLst>
                                  <p:childTnLst>
                                    <p:animEffect transition="out" filter="randombar(horizontal)">
                                      <p:cBhvr>
                                        <p:cTn id="12" dur="3000"/>
                                        <p:tgtEl>
                                          <p:spTgt spid="10"/>
                                        </p:tgtEl>
                                      </p:cBhvr>
                                    </p:animEffect>
                                    <p:set>
                                      <p:cBhvr>
                                        <p:cTn id="13" dur="1" fill="hold">
                                          <p:stCondLst>
                                            <p:cond delay="2999"/>
                                          </p:stCondLst>
                                        </p:cTn>
                                        <p:tgtEl>
                                          <p:spTgt spid="10"/>
                                        </p:tgtEl>
                                        <p:attrNameLst>
                                          <p:attrName>style.visibility</p:attrName>
                                        </p:attrNameLst>
                                      </p:cBhvr>
                                      <p:to>
                                        <p:strVal val="hidden"/>
                                      </p:to>
                                    </p:set>
                                  </p:childTnLst>
                                </p:cTn>
                              </p:par>
                              <p:par>
                                <p:cTn id="14" presetID="14" presetClass="exit" presetSubtype="5" fill="hold" grpId="0" nodeType="withEffect">
                                  <p:stCondLst>
                                    <p:cond delay="0"/>
                                  </p:stCondLst>
                                  <p:childTnLst>
                                    <p:animEffect transition="out" filter="randombar(vertical)">
                                      <p:cBhvr>
                                        <p:cTn id="15" dur="3000"/>
                                        <p:tgtEl>
                                          <p:spTgt spid="11"/>
                                        </p:tgtEl>
                                      </p:cBhvr>
                                    </p:animEffect>
                                    <p:set>
                                      <p:cBhvr>
                                        <p:cTn id="16" dur="1" fill="hold">
                                          <p:stCondLst>
                                            <p:cond delay="2999"/>
                                          </p:stCondLst>
                                        </p:cTn>
                                        <p:tgtEl>
                                          <p:spTgt spid="11"/>
                                        </p:tgtEl>
                                        <p:attrNameLst>
                                          <p:attrName>style.visibility</p:attrName>
                                        </p:attrNameLst>
                                      </p:cBhvr>
                                      <p:to>
                                        <p:strVal val="hidden"/>
                                      </p:to>
                                    </p:set>
                                  </p:childTnLst>
                                </p:cTn>
                              </p:par>
                              <p:par>
                                <p:cTn id="17" presetID="4" presetClass="exit" presetSubtype="32" fill="hold" nodeType="withEffect">
                                  <p:stCondLst>
                                    <p:cond delay="500"/>
                                  </p:stCondLst>
                                  <p:childTnLst>
                                    <p:animEffect transition="out" filter="box(out)">
                                      <p:cBhvr>
                                        <p:cTn id="18" dur="3000"/>
                                        <p:tgtEl>
                                          <p:spTgt spid="3"/>
                                        </p:tgtEl>
                                      </p:cBhvr>
                                    </p:animEffect>
                                    <p:set>
                                      <p:cBhvr>
                                        <p:cTn id="19" dur="1" fill="hold">
                                          <p:stCondLst>
                                            <p:cond delay="2999"/>
                                          </p:stCondLst>
                                        </p:cTn>
                                        <p:tgtEl>
                                          <p:spTgt spid="3"/>
                                        </p:tgtEl>
                                        <p:attrNameLst>
                                          <p:attrName>style.visibility</p:attrName>
                                        </p:attrNameLst>
                                      </p:cBhvr>
                                      <p:to>
                                        <p:strVal val="hidden"/>
                                      </p:to>
                                    </p:set>
                                  </p:childTnLst>
                                </p:cTn>
                              </p:par>
                              <p:par>
                                <p:cTn id="20" presetID="23" presetClass="entr" presetSubtype="288" fill="hold" nodeType="withEffect">
                                  <p:stCondLst>
                                    <p:cond delay="500"/>
                                  </p:stCondLst>
                                  <p:childTnLst>
                                    <p:set>
                                      <p:cBhvr>
                                        <p:cTn id="21" dur="1" fill="hold">
                                          <p:stCondLst>
                                            <p:cond delay="0"/>
                                          </p:stCondLst>
                                        </p:cTn>
                                        <p:tgtEl>
                                          <p:spTgt spid="10242"/>
                                        </p:tgtEl>
                                        <p:attrNameLst>
                                          <p:attrName>style.visibility</p:attrName>
                                        </p:attrNameLst>
                                      </p:cBhvr>
                                      <p:to>
                                        <p:strVal val="visible"/>
                                      </p:to>
                                    </p:set>
                                    <p:anim calcmode="lin" valueType="num">
                                      <p:cBhvr>
                                        <p:cTn id="22" dur="3000" fill="hold"/>
                                        <p:tgtEl>
                                          <p:spTgt spid="10242"/>
                                        </p:tgtEl>
                                        <p:attrNameLst>
                                          <p:attrName>ppt_w</p:attrName>
                                        </p:attrNameLst>
                                      </p:cBhvr>
                                      <p:tavLst>
                                        <p:tav tm="0">
                                          <p:val>
                                            <p:strVal val="4/3*#ppt_w"/>
                                          </p:val>
                                        </p:tav>
                                        <p:tav tm="100000">
                                          <p:val>
                                            <p:strVal val="#ppt_w"/>
                                          </p:val>
                                        </p:tav>
                                      </p:tavLst>
                                    </p:anim>
                                    <p:anim calcmode="lin" valueType="num">
                                      <p:cBhvr>
                                        <p:cTn id="23" dur="3000" fill="hold"/>
                                        <p:tgtEl>
                                          <p:spTgt spid="1024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0" grpId="0" animBg="1"/>
      <p:bldP spid="11"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538066_390308f5fac544a8f97ee9faf3a300b0_large.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538066_390308f5fac544a8f97ee9faf3a300b0_large.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3 Imagen" descr="538066_390308f5fac544a8f97ee9faf3a300b0_large.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p14="http://schemas.microsoft.com/office/powerpoint/2010/main" Requires="p14">
      <p:transition spd="slow" p14:dur="2000" advTm="7000">
        <p14:window dir="vert"/>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3000" fill="hold"/>
                                        <p:tgtEl>
                                          <p:spTgt spid="6"/>
                                        </p:tgtEl>
                                        <p:attrNameLst>
                                          <p:attrName>ppt_w</p:attrName>
                                        </p:attrNameLst>
                                      </p:cBhvr>
                                      <p:tavLst>
                                        <p:tav tm="0">
                                          <p:val>
                                            <p:strVal val="4/3*#ppt_w"/>
                                          </p:val>
                                        </p:tav>
                                        <p:tav tm="100000">
                                          <p:val>
                                            <p:strVal val="#ppt_w"/>
                                          </p:val>
                                        </p:tav>
                                      </p:tavLst>
                                    </p:anim>
                                    <p:anim calcmode="lin" valueType="num">
                                      <p:cBhvr>
                                        <p:cTn id="16" dur="3000" fill="hold"/>
                                        <p:tgtEl>
                                          <p:spTgt spid="6"/>
                                        </p:tgtEl>
                                        <p:attrNameLst>
                                          <p:attrName>ppt_h</p:attrName>
                                        </p:attrNameLst>
                                      </p:cBhvr>
                                      <p:tavLst>
                                        <p:tav tm="0">
                                          <p:val>
                                            <p:strVal val="4/3*#ppt_h"/>
                                          </p:val>
                                        </p:tav>
                                        <p:tav tm="100000">
                                          <p:val>
                                            <p:strVal val="#ppt_h"/>
                                          </p:val>
                                        </p:tav>
                                      </p:tavLst>
                                    </p:anim>
                                  </p:childTnLst>
                                </p:cTn>
                              </p:par>
                              <p:par>
                                <p:cTn id="17" presetID="55" presetClass="entr" presetSubtype="0"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ppt_w</p:attrName>
                                        </p:attrNameLst>
                                      </p:cBhvr>
                                      <p:tavLst>
                                        <p:tav tm="0">
                                          <p:val>
                                            <p:strVal val="#ppt_w*0.70"/>
                                          </p:val>
                                        </p:tav>
                                        <p:tav tm="100000">
                                          <p:val>
                                            <p:strVal val="#ppt_w"/>
                                          </p:val>
                                        </p:tav>
                                      </p:tavLst>
                                    </p:anim>
                                    <p:anim calcmode="lin" valueType="num">
                                      <p:cBhvr>
                                        <p:cTn id="20" dur="3000" fill="hold"/>
                                        <p:tgtEl>
                                          <p:spTgt spid="6"/>
                                        </p:tgtEl>
                                        <p:attrNameLst>
                                          <p:attrName>ppt_h</p:attrName>
                                        </p:attrNameLst>
                                      </p:cBhvr>
                                      <p:tavLst>
                                        <p:tav tm="0">
                                          <p:val>
                                            <p:strVal val="#ppt_h"/>
                                          </p:val>
                                        </p:tav>
                                        <p:tav tm="100000">
                                          <p:val>
                                            <p:strVal val="#ppt_h"/>
                                          </p:val>
                                        </p:tav>
                                      </p:tavLst>
                                    </p:anim>
                                    <p:animEffect transition="in" filter="fade">
                                      <p:cBhvr>
                                        <p:cTn id="21" dur="3000"/>
                                        <p:tgtEl>
                                          <p:spTgt spid="6"/>
                                        </p:tgtEl>
                                      </p:cBhvr>
                                    </p:animEffect>
                                  </p:childTnLst>
                                </p:cTn>
                              </p:par>
                              <p:par>
                                <p:cTn id="22" presetID="8" presetClass="entr" presetSubtype="32" fill="hold" nodeType="with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diamond(out)">
                                      <p:cBhvr>
                                        <p:cTn id="24" dur="3000"/>
                                        <p:tgtEl>
                                          <p:spTgt spid="5"/>
                                        </p:tgtEl>
                                      </p:cBhvr>
                                    </p:animEffect>
                                  </p:childTnLst>
                                </p:cTn>
                              </p:par>
                              <p:par>
                                <p:cTn id="25" presetID="8" presetClass="entr" presetSubtype="16"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diamond(in)">
                                      <p:cBhvr>
                                        <p:cTn id="2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993820130401170805975620.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993820130401170805975620.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993820130401170805975620.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1619250" y="4300538"/>
            <a:ext cx="6480175" cy="646112"/>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Aquí estamos encima de uno de los puentes observando una parte del lago.</a:t>
            </a:r>
          </a:p>
        </p:txBody>
      </p:sp>
    </p:spTree>
  </p:cSld>
  <p:clrMapOvr>
    <a:masterClrMapping/>
  </p:clrMapOvr>
  <mc:AlternateContent xmlns:mc="http://schemas.openxmlformats.org/markup-compatibility/2006">
    <mc:Choice xmlns:p14="http://schemas.microsoft.com/office/powerpoint/2010/main" Requires="p14">
      <p:transition spd="slow" p14:dur="2000" advTm="16000">
        <p14:window dir="vert"/>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4000" fill="hold"/>
                                        <p:tgtEl>
                                          <p:spTgt spid="5"/>
                                        </p:tgtEl>
                                        <p:attrNameLst>
                                          <p:attrName>ppt_w</p:attrName>
                                        </p:attrNameLst>
                                      </p:cBhvr>
                                      <p:tavLst>
                                        <p:tav tm="0">
                                          <p:val>
                                            <p:strVal val="4/3*#ppt_w"/>
                                          </p:val>
                                        </p:tav>
                                        <p:tav tm="100000">
                                          <p:val>
                                            <p:strVal val="#ppt_w"/>
                                          </p:val>
                                        </p:tav>
                                      </p:tavLst>
                                    </p:anim>
                                    <p:anim calcmode="lin" valueType="num">
                                      <p:cBhvr>
                                        <p:cTn id="12" dur="4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4000" fill="hold"/>
                                        <p:tgtEl>
                                          <p:spTgt spid="6"/>
                                        </p:tgtEl>
                                        <p:attrNameLst>
                                          <p:attrName>ppt_w</p:attrName>
                                        </p:attrNameLst>
                                      </p:cBhvr>
                                      <p:tavLst>
                                        <p:tav tm="0">
                                          <p:val>
                                            <p:strVal val="4/3*#ppt_w"/>
                                          </p:val>
                                        </p:tav>
                                        <p:tav tm="100000">
                                          <p:val>
                                            <p:strVal val="#ppt_w"/>
                                          </p:val>
                                        </p:tav>
                                      </p:tavLst>
                                    </p:anim>
                                    <p:anim calcmode="lin" valueType="num">
                                      <p:cBhvr>
                                        <p:cTn id="16" dur="4000" fill="hold"/>
                                        <p:tgtEl>
                                          <p:spTgt spid="6"/>
                                        </p:tgtEl>
                                        <p:attrNameLst>
                                          <p:attrName>ppt_h</p:attrName>
                                        </p:attrNameLst>
                                      </p:cBhvr>
                                      <p:tavLst>
                                        <p:tav tm="0">
                                          <p:val>
                                            <p:strVal val="4/3*#ppt_h"/>
                                          </p:val>
                                        </p:tav>
                                        <p:tav tm="100000">
                                          <p:val>
                                            <p:strVal val="#ppt_h"/>
                                          </p:val>
                                        </p:tav>
                                      </p:tavLst>
                                    </p:anim>
                                  </p:childTnLst>
                                </p:cTn>
                              </p:par>
                              <p:par>
                                <p:cTn id="17" presetID="4" presetClass="entr" presetSubtype="1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ox(in)">
                                      <p:cBhvr>
                                        <p:cTn id="19" dur="4000"/>
                                        <p:tgtEl>
                                          <p:spTgt spid="6"/>
                                        </p:tgtEl>
                                      </p:cBhvr>
                                    </p:animEffect>
                                  </p:childTnLst>
                                </p:cTn>
                              </p:par>
                              <p:par>
                                <p:cTn id="20" presetID="20" presetClass="entr" presetSubtype="0"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wedge">
                                      <p:cBhvr>
                                        <p:cTn id="22" dur="4000"/>
                                        <p:tgtEl>
                                          <p:spTgt spid="5"/>
                                        </p:tgtEl>
                                      </p:cBhvr>
                                    </p:animEffect>
                                  </p:childTnLst>
                                </p:cTn>
                              </p:par>
                              <p:par>
                                <p:cTn id="23" presetID="16" presetClass="entr" presetSubtype="37"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arn(outVertical)">
                                      <p:cBhvr>
                                        <p:cTn id="25" dur="4000"/>
                                        <p:tgtEl>
                                          <p:spTgt spid="4"/>
                                        </p:tgtEl>
                                      </p:cBhvr>
                                    </p:animEffect>
                                  </p:childTnLst>
                                </p:cTn>
                              </p:par>
                            </p:childTnLst>
                          </p:cTn>
                        </p:par>
                        <p:par>
                          <p:cTn id="26" fill="hold" nodeType="afterGroup">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18264_naked_capitalism.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7 Paralelogramo"/>
          <p:cNvSpPr/>
          <p:nvPr/>
        </p:nvSpPr>
        <p:spPr>
          <a:xfrm flipH="1">
            <a:off x="1714498" y="1296001"/>
            <a:ext cx="2428875" cy="2551499"/>
          </a:xfrm>
          <a:prstGeom prst="parallelogram">
            <a:avLst>
              <a:gd name="adj" fmla="val 80186"/>
            </a:avLst>
          </a:prstGeom>
          <a:solidFill>
            <a:schemeClr val="bg2">
              <a:lumMod val="40000"/>
              <a:lumOff val="6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Paralelogramo"/>
          <p:cNvSpPr/>
          <p:nvPr/>
        </p:nvSpPr>
        <p:spPr>
          <a:xfrm>
            <a:off x="4643438" y="1296001"/>
            <a:ext cx="2276475" cy="2551499"/>
          </a:xfrm>
          <a:prstGeom prst="parallelogram">
            <a:avLst>
              <a:gd name="adj" fmla="val 80186"/>
            </a:avLst>
          </a:prstGeom>
          <a:solidFill>
            <a:schemeClr val="bg2">
              <a:lumMod val="40000"/>
              <a:lumOff val="6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Paralelogramo"/>
          <p:cNvSpPr/>
          <p:nvPr/>
        </p:nvSpPr>
        <p:spPr>
          <a:xfrm>
            <a:off x="5143500" y="1296001"/>
            <a:ext cx="2276475" cy="2551499"/>
          </a:xfrm>
          <a:prstGeom prst="parallelogram">
            <a:avLst>
              <a:gd name="adj" fmla="val 80186"/>
            </a:avLst>
          </a:prstGeom>
          <a:solidFill>
            <a:schemeClr val="bg2">
              <a:lumMod val="40000"/>
              <a:lumOff val="6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Paralelogramo"/>
          <p:cNvSpPr/>
          <p:nvPr/>
        </p:nvSpPr>
        <p:spPr>
          <a:xfrm flipH="1">
            <a:off x="2295523" y="1302469"/>
            <a:ext cx="2428875" cy="2552850"/>
          </a:xfrm>
          <a:prstGeom prst="parallelogram">
            <a:avLst>
              <a:gd name="adj" fmla="val 80186"/>
            </a:avLst>
          </a:prstGeom>
          <a:solidFill>
            <a:schemeClr val="bg2">
              <a:lumMod val="40000"/>
              <a:lumOff val="6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Paralelogramo"/>
          <p:cNvSpPr/>
          <p:nvPr/>
        </p:nvSpPr>
        <p:spPr>
          <a:xfrm flipH="1">
            <a:off x="571498" y="1296001"/>
            <a:ext cx="2428875" cy="2551499"/>
          </a:xfrm>
          <a:prstGeom prst="parallelogram">
            <a:avLst>
              <a:gd name="adj" fmla="val 80186"/>
            </a:avLst>
          </a:prstGeom>
          <a:solidFill>
            <a:schemeClr val="bg2">
              <a:lumMod val="40000"/>
              <a:lumOff val="6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Paralelogramo"/>
          <p:cNvSpPr/>
          <p:nvPr/>
        </p:nvSpPr>
        <p:spPr>
          <a:xfrm flipH="1">
            <a:off x="1152523" y="1302469"/>
            <a:ext cx="2428875" cy="2552850"/>
          </a:xfrm>
          <a:prstGeom prst="parallelogram">
            <a:avLst>
              <a:gd name="adj" fmla="val 80186"/>
            </a:avLst>
          </a:prstGeom>
          <a:solidFill>
            <a:schemeClr val="bg2">
              <a:lumMod val="40000"/>
              <a:lumOff val="6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Paralelogramo"/>
          <p:cNvSpPr/>
          <p:nvPr/>
        </p:nvSpPr>
        <p:spPr>
          <a:xfrm>
            <a:off x="5643563" y="1296001"/>
            <a:ext cx="2276475" cy="2551499"/>
          </a:xfrm>
          <a:prstGeom prst="parallelogram">
            <a:avLst>
              <a:gd name="adj" fmla="val 80186"/>
            </a:avLst>
          </a:prstGeom>
          <a:solidFill>
            <a:schemeClr val="bg2">
              <a:lumMod val="40000"/>
              <a:lumOff val="6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Paralelogramo"/>
          <p:cNvSpPr/>
          <p:nvPr/>
        </p:nvSpPr>
        <p:spPr>
          <a:xfrm>
            <a:off x="6143625" y="1296001"/>
            <a:ext cx="2276475" cy="2551499"/>
          </a:xfrm>
          <a:prstGeom prst="parallelogram">
            <a:avLst>
              <a:gd name="adj" fmla="val 80186"/>
            </a:avLst>
          </a:prstGeom>
          <a:solidFill>
            <a:schemeClr val="bg2">
              <a:lumMod val="40000"/>
              <a:lumOff val="6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Paralelogramo"/>
          <p:cNvSpPr/>
          <p:nvPr/>
        </p:nvSpPr>
        <p:spPr>
          <a:xfrm flipH="1">
            <a:off x="-2" y="1296001"/>
            <a:ext cx="2428875" cy="2551499"/>
          </a:xfrm>
          <a:prstGeom prst="parallelogram">
            <a:avLst>
              <a:gd name="adj" fmla="val 80186"/>
            </a:avLst>
          </a:prstGeom>
          <a:solidFill>
            <a:schemeClr val="bg2">
              <a:lumMod val="40000"/>
              <a:lumOff val="6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Paralelogramo"/>
          <p:cNvSpPr/>
          <p:nvPr/>
        </p:nvSpPr>
        <p:spPr>
          <a:xfrm>
            <a:off x="6643688" y="1296001"/>
            <a:ext cx="2214562" cy="2551499"/>
          </a:xfrm>
          <a:prstGeom prst="parallelogram">
            <a:avLst>
              <a:gd name="adj" fmla="val 81381"/>
            </a:avLst>
          </a:prstGeom>
          <a:solidFill>
            <a:schemeClr val="bg2">
              <a:lumMod val="40000"/>
              <a:lumOff val="6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CuadroTexto"/>
          <p:cNvSpPr txBox="1"/>
          <p:nvPr/>
        </p:nvSpPr>
        <p:spPr>
          <a:xfrm>
            <a:off x="323850" y="4587875"/>
            <a:ext cx="8378825" cy="369888"/>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Nos giramos hacia la otra orilla del puente para ver esta otra parte del lago.</a:t>
            </a:r>
          </a:p>
        </p:txBody>
      </p:sp>
    </p:spTree>
  </p:cSld>
  <p:clrMapOvr>
    <a:masterClrMapping/>
  </p:clrMapOvr>
  <mc:AlternateContent xmlns:mc="http://schemas.openxmlformats.org/markup-compatibility/2006">
    <mc:Choice xmlns:p14="http://schemas.microsoft.com/office/powerpoint/2010/main" Requires="p14">
      <p:transition spd="slow" p14:dur="2000" advTm="18000">
        <p14:window dir="vert"/>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6"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3000" fill="hold"/>
                                        <p:tgtEl>
                                          <p:spTgt spid="8"/>
                                        </p:tgtEl>
                                        <p:attrNameLst>
                                          <p:attrName>ppt_x</p:attrName>
                                        </p:attrNameLst>
                                      </p:cBhvr>
                                      <p:tavLst>
                                        <p:tav tm="0">
                                          <p:val>
                                            <p:strVal val="1+#ppt_w/2"/>
                                          </p:val>
                                        </p:tav>
                                        <p:tav tm="100000">
                                          <p:val>
                                            <p:strVal val="#ppt_x"/>
                                          </p:val>
                                        </p:tav>
                                      </p:tavLst>
                                    </p:anim>
                                    <p:anim calcmode="lin" valueType="num">
                                      <p:cBhvr additive="base">
                                        <p:cTn id="8" dur="30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3000" fill="hold"/>
                                        <p:tgtEl>
                                          <p:spTgt spid="11"/>
                                        </p:tgtEl>
                                        <p:attrNameLst>
                                          <p:attrName>ppt_x</p:attrName>
                                        </p:attrNameLst>
                                      </p:cBhvr>
                                      <p:tavLst>
                                        <p:tav tm="0">
                                          <p:val>
                                            <p:strVal val="1+#ppt_w/2"/>
                                          </p:val>
                                        </p:tav>
                                        <p:tav tm="100000">
                                          <p:val>
                                            <p:strVal val="#ppt_x"/>
                                          </p:val>
                                        </p:tav>
                                      </p:tavLst>
                                    </p:anim>
                                    <p:anim calcmode="lin" valueType="num">
                                      <p:cBhvr additive="base">
                                        <p:cTn id="12" dur="3000" fill="hold"/>
                                        <p:tgtEl>
                                          <p:spTgt spid="11"/>
                                        </p:tgtEl>
                                        <p:attrNameLst>
                                          <p:attrName>ppt_y</p:attrName>
                                        </p:attrNameLst>
                                      </p:cBhvr>
                                      <p:tavLst>
                                        <p:tav tm="0">
                                          <p:val>
                                            <p:strVal val="1+#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3000" fill="hold"/>
                                        <p:tgtEl>
                                          <p:spTgt spid="12"/>
                                        </p:tgtEl>
                                        <p:attrNameLst>
                                          <p:attrName>ppt_x</p:attrName>
                                        </p:attrNameLst>
                                      </p:cBhvr>
                                      <p:tavLst>
                                        <p:tav tm="0">
                                          <p:val>
                                            <p:strVal val="1+#ppt_w/2"/>
                                          </p:val>
                                        </p:tav>
                                        <p:tav tm="100000">
                                          <p:val>
                                            <p:strVal val="#ppt_x"/>
                                          </p:val>
                                        </p:tav>
                                      </p:tavLst>
                                    </p:anim>
                                    <p:anim calcmode="lin" valueType="num">
                                      <p:cBhvr additive="base">
                                        <p:cTn id="16" dur="3000" fill="hold"/>
                                        <p:tgtEl>
                                          <p:spTgt spid="12"/>
                                        </p:tgtEl>
                                        <p:attrNameLst>
                                          <p:attrName>ppt_y</p:attrName>
                                        </p:attrNameLst>
                                      </p:cBhvr>
                                      <p:tavLst>
                                        <p:tav tm="0">
                                          <p:val>
                                            <p:strVal val="1+#ppt_h/2"/>
                                          </p:val>
                                        </p:tav>
                                        <p:tav tm="100000">
                                          <p:val>
                                            <p:strVal val="#ppt_y"/>
                                          </p:val>
                                        </p:tav>
                                      </p:tavLst>
                                    </p:anim>
                                  </p:childTnLst>
                                </p:cTn>
                              </p:par>
                              <p:par>
                                <p:cTn id="17" presetID="2" presetClass="entr" presetSubtype="6" fill="hold" nodeType="with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3000" fill="hold"/>
                                        <p:tgtEl>
                                          <p:spTgt spid="13"/>
                                        </p:tgtEl>
                                        <p:attrNameLst>
                                          <p:attrName>ppt_x</p:attrName>
                                        </p:attrNameLst>
                                      </p:cBhvr>
                                      <p:tavLst>
                                        <p:tav tm="0">
                                          <p:val>
                                            <p:strVal val="1+#ppt_w/2"/>
                                          </p:val>
                                        </p:tav>
                                        <p:tav tm="100000">
                                          <p:val>
                                            <p:strVal val="#ppt_x"/>
                                          </p:val>
                                        </p:tav>
                                      </p:tavLst>
                                    </p:anim>
                                    <p:anim calcmode="lin" valueType="num">
                                      <p:cBhvr additive="base">
                                        <p:cTn id="20" dur="3000" fill="hold"/>
                                        <p:tgtEl>
                                          <p:spTgt spid="13"/>
                                        </p:tgtEl>
                                        <p:attrNameLst>
                                          <p:attrName>ppt_y</p:attrName>
                                        </p:attrNameLst>
                                      </p:cBhvr>
                                      <p:tavLst>
                                        <p:tav tm="0">
                                          <p:val>
                                            <p:strVal val="1+#ppt_h/2"/>
                                          </p:val>
                                        </p:tav>
                                        <p:tav tm="100000">
                                          <p:val>
                                            <p:strVal val="#ppt_y"/>
                                          </p:val>
                                        </p:tav>
                                      </p:tavLst>
                                    </p:anim>
                                  </p:childTnLst>
                                </p:cTn>
                              </p:par>
                              <p:par>
                                <p:cTn id="21" presetID="2" presetClass="entr" presetSubtype="6" fill="hold" nodeType="with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additive="base">
                                        <p:cTn id="23" dur="3000" fill="hold"/>
                                        <p:tgtEl>
                                          <p:spTgt spid="16"/>
                                        </p:tgtEl>
                                        <p:attrNameLst>
                                          <p:attrName>ppt_x</p:attrName>
                                        </p:attrNameLst>
                                      </p:cBhvr>
                                      <p:tavLst>
                                        <p:tav tm="0">
                                          <p:val>
                                            <p:strVal val="1+#ppt_w/2"/>
                                          </p:val>
                                        </p:tav>
                                        <p:tav tm="100000">
                                          <p:val>
                                            <p:strVal val="#ppt_x"/>
                                          </p:val>
                                        </p:tav>
                                      </p:tavLst>
                                    </p:anim>
                                    <p:anim calcmode="lin" valueType="num">
                                      <p:cBhvr additive="base">
                                        <p:cTn id="24" dur="3000" fill="hold"/>
                                        <p:tgtEl>
                                          <p:spTgt spid="16"/>
                                        </p:tgtEl>
                                        <p:attrNameLst>
                                          <p:attrName>ppt_y</p:attrName>
                                        </p:attrNameLst>
                                      </p:cBhvr>
                                      <p:tavLst>
                                        <p:tav tm="0">
                                          <p:val>
                                            <p:strVal val="1+#ppt_h/2"/>
                                          </p:val>
                                        </p:tav>
                                        <p:tav tm="100000">
                                          <p:val>
                                            <p:strVal val="#ppt_y"/>
                                          </p:val>
                                        </p:tav>
                                      </p:tavLst>
                                    </p:anim>
                                  </p:childTnLst>
                                </p:cTn>
                              </p:par>
                              <p:par>
                                <p:cTn id="25" presetID="2" presetClass="entr" presetSubtype="12" fill="hold"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3000" fill="hold"/>
                                        <p:tgtEl>
                                          <p:spTgt spid="9"/>
                                        </p:tgtEl>
                                        <p:attrNameLst>
                                          <p:attrName>ppt_x</p:attrName>
                                        </p:attrNameLst>
                                      </p:cBhvr>
                                      <p:tavLst>
                                        <p:tav tm="0">
                                          <p:val>
                                            <p:strVal val="0-#ppt_w/2"/>
                                          </p:val>
                                        </p:tav>
                                        <p:tav tm="100000">
                                          <p:val>
                                            <p:strVal val="#ppt_x"/>
                                          </p:val>
                                        </p:tav>
                                      </p:tavLst>
                                    </p:anim>
                                    <p:anim calcmode="lin" valueType="num">
                                      <p:cBhvr additive="base">
                                        <p:cTn id="28" dur="3000" fill="hold"/>
                                        <p:tgtEl>
                                          <p:spTgt spid="9"/>
                                        </p:tgtEl>
                                        <p:attrNameLst>
                                          <p:attrName>ppt_y</p:attrName>
                                        </p:attrNameLst>
                                      </p:cBhvr>
                                      <p:tavLst>
                                        <p:tav tm="0">
                                          <p:val>
                                            <p:strVal val="1+#ppt_h/2"/>
                                          </p:val>
                                        </p:tav>
                                        <p:tav tm="100000">
                                          <p:val>
                                            <p:strVal val="#ppt_y"/>
                                          </p:val>
                                        </p:tav>
                                      </p:tavLst>
                                    </p:anim>
                                  </p:childTnLst>
                                </p:cTn>
                              </p:par>
                              <p:par>
                                <p:cTn id="29" presetID="2" presetClass="entr" presetSubtype="12" fill="hold"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3000" fill="hold"/>
                                        <p:tgtEl>
                                          <p:spTgt spid="10"/>
                                        </p:tgtEl>
                                        <p:attrNameLst>
                                          <p:attrName>ppt_x</p:attrName>
                                        </p:attrNameLst>
                                      </p:cBhvr>
                                      <p:tavLst>
                                        <p:tav tm="0">
                                          <p:val>
                                            <p:strVal val="0-#ppt_w/2"/>
                                          </p:val>
                                        </p:tav>
                                        <p:tav tm="100000">
                                          <p:val>
                                            <p:strVal val="#ppt_x"/>
                                          </p:val>
                                        </p:tav>
                                      </p:tavLst>
                                    </p:anim>
                                    <p:anim calcmode="lin" valueType="num">
                                      <p:cBhvr additive="base">
                                        <p:cTn id="32" dur="3000" fill="hold"/>
                                        <p:tgtEl>
                                          <p:spTgt spid="10"/>
                                        </p:tgtEl>
                                        <p:attrNameLst>
                                          <p:attrName>ppt_y</p:attrName>
                                        </p:attrNameLst>
                                      </p:cBhvr>
                                      <p:tavLst>
                                        <p:tav tm="0">
                                          <p:val>
                                            <p:strVal val="1+#ppt_h/2"/>
                                          </p:val>
                                        </p:tav>
                                        <p:tav tm="100000">
                                          <p:val>
                                            <p:strVal val="#ppt_y"/>
                                          </p:val>
                                        </p:tav>
                                      </p:tavLst>
                                    </p:anim>
                                  </p:childTnLst>
                                </p:cTn>
                              </p:par>
                              <p:par>
                                <p:cTn id="33" presetID="2" presetClass="entr" presetSubtype="12" fill="hold" nodeType="withEffect">
                                  <p:stCondLst>
                                    <p:cond delay="0"/>
                                  </p:stCondLst>
                                  <p:childTnLst>
                                    <p:set>
                                      <p:cBhvr>
                                        <p:cTn id="34" dur="1" fill="hold">
                                          <p:stCondLst>
                                            <p:cond delay="0"/>
                                          </p:stCondLst>
                                        </p:cTn>
                                        <p:tgtEl>
                                          <p:spTgt spid="14"/>
                                        </p:tgtEl>
                                        <p:attrNameLst>
                                          <p:attrName>style.visibility</p:attrName>
                                        </p:attrNameLst>
                                      </p:cBhvr>
                                      <p:to>
                                        <p:strVal val="visible"/>
                                      </p:to>
                                    </p:set>
                                    <p:anim calcmode="lin" valueType="num">
                                      <p:cBhvr additive="base">
                                        <p:cTn id="35" dur="3000" fill="hold"/>
                                        <p:tgtEl>
                                          <p:spTgt spid="14"/>
                                        </p:tgtEl>
                                        <p:attrNameLst>
                                          <p:attrName>ppt_x</p:attrName>
                                        </p:attrNameLst>
                                      </p:cBhvr>
                                      <p:tavLst>
                                        <p:tav tm="0">
                                          <p:val>
                                            <p:strVal val="0-#ppt_w/2"/>
                                          </p:val>
                                        </p:tav>
                                        <p:tav tm="100000">
                                          <p:val>
                                            <p:strVal val="#ppt_x"/>
                                          </p:val>
                                        </p:tav>
                                      </p:tavLst>
                                    </p:anim>
                                    <p:anim calcmode="lin" valueType="num">
                                      <p:cBhvr additive="base">
                                        <p:cTn id="36" dur="3000" fill="hold"/>
                                        <p:tgtEl>
                                          <p:spTgt spid="14"/>
                                        </p:tgtEl>
                                        <p:attrNameLst>
                                          <p:attrName>ppt_y</p:attrName>
                                        </p:attrNameLst>
                                      </p:cBhvr>
                                      <p:tavLst>
                                        <p:tav tm="0">
                                          <p:val>
                                            <p:strVal val="1+#ppt_h/2"/>
                                          </p:val>
                                        </p:tav>
                                        <p:tav tm="100000">
                                          <p:val>
                                            <p:strVal val="#ppt_y"/>
                                          </p:val>
                                        </p:tav>
                                      </p:tavLst>
                                    </p:anim>
                                  </p:childTnLst>
                                </p:cTn>
                              </p:par>
                              <p:par>
                                <p:cTn id="37" presetID="2" presetClass="entr" presetSubtype="12" fill="hold" nodeType="withEffect">
                                  <p:stCondLst>
                                    <p:cond delay="0"/>
                                  </p:stCondLst>
                                  <p:childTnLst>
                                    <p:set>
                                      <p:cBhvr>
                                        <p:cTn id="38" dur="1" fill="hold">
                                          <p:stCondLst>
                                            <p:cond delay="0"/>
                                          </p:stCondLst>
                                        </p:cTn>
                                        <p:tgtEl>
                                          <p:spTgt spid="15"/>
                                        </p:tgtEl>
                                        <p:attrNameLst>
                                          <p:attrName>style.visibility</p:attrName>
                                        </p:attrNameLst>
                                      </p:cBhvr>
                                      <p:to>
                                        <p:strVal val="visible"/>
                                      </p:to>
                                    </p:set>
                                    <p:anim calcmode="lin" valueType="num">
                                      <p:cBhvr additive="base">
                                        <p:cTn id="39" dur="3000" fill="hold"/>
                                        <p:tgtEl>
                                          <p:spTgt spid="15"/>
                                        </p:tgtEl>
                                        <p:attrNameLst>
                                          <p:attrName>ppt_x</p:attrName>
                                        </p:attrNameLst>
                                      </p:cBhvr>
                                      <p:tavLst>
                                        <p:tav tm="0">
                                          <p:val>
                                            <p:strVal val="0-#ppt_w/2"/>
                                          </p:val>
                                        </p:tav>
                                        <p:tav tm="100000">
                                          <p:val>
                                            <p:strVal val="#ppt_x"/>
                                          </p:val>
                                        </p:tav>
                                      </p:tavLst>
                                    </p:anim>
                                    <p:anim calcmode="lin" valueType="num">
                                      <p:cBhvr additive="base">
                                        <p:cTn id="40" dur="3000" fill="hold"/>
                                        <p:tgtEl>
                                          <p:spTgt spid="15"/>
                                        </p:tgtEl>
                                        <p:attrNameLst>
                                          <p:attrName>ppt_y</p:attrName>
                                        </p:attrNameLst>
                                      </p:cBhvr>
                                      <p:tavLst>
                                        <p:tav tm="0">
                                          <p:val>
                                            <p:strVal val="1+#ppt_h/2"/>
                                          </p:val>
                                        </p:tav>
                                        <p:tav tm="100000">
                                          <p:val>
                                            <p:strVal val="#ppt_y"/>
                                          </p:val>
                                        </p:tav>
                                      </p:tavLst>
                                    </p:anim>
                                  </p:childTnLst>
                                </p:cTn>
                              </p:par>
                              <p:par>
                                <p:cTn id="41" presetID="2" presetClass="entr" presetSubtype="12" fill="hold" nodeType="withEffect">
                                  <p:stCondLst>
                                    <p:cond delay="0"/>
                                  </p:stCondLst>
                                  <p:childTnLst>
                                    <p:set>
                                      <p:cBhvr>
                                        <p:cTn id="42" dur="1" fill="hold">
                                          <p:stCondLst>
                                            <p:cond delay="0"/>
                                          </p:stCondLst>
                                        </p:cTn>
                                        <p:tgtEl>
                                          <p:spTgt spid="18"/>
                                        </p:tgtEl>
                                        <p:attrNameLst>
                                          <p:attrName>style.visibility</p:attrName>
                                        </p:attrNameLst>
                                      </p:cBhvr>
                                      <p:to>
                                        <p:strVal val="visible"/>
                                      </p:to>
                                    </p:set>
                                    <p:anim calcmode="lin" valueType="num">
                                      <p:cBhvr additive="base">
                                        <p:cTn id="43" dur="3000" fill="hold"/>
                                        <p:tgtEl>
                                          <p:spTgt spid="18"/>
                                        </p:tgtEl>
                                        <p:attrNameLst>
                                          <p:attrName>ppt_x</p:attrName>
                                        </p:attrNameLst>
                                      </p:cBhvr>
                                      <p:tavLst>
                                        <p:tav tm="0">
                                          <p:val>
                                            <p:strVal val="0-#ppt_w/2"/>
                                          </p:val>
                                        </p:tav>
                                        <p:tav tm="100000">
                                          <p:val>
                                            <p:strVal val="#ppt_x"/>
                                          </p:val>
                                        </p:tav>
                                      </p:tavLst>
                                    </p:anim>
                                    <p:anim calcmode="lin" valueType="num">
                                      <p:cBhvr additive="base">
                                        <p:cTn id="44" dur="3000" fill="hold"/>
                                        <p:tgtEl>
                                          <p:spTgt spid="18"/>
                                        </p:tgtEl>
                                        <p:attrNameLst>
                                          <p:attrName>ppt_y</p:attrName>
                                        </p:attrNameLst>
                                      </p:cBhvr>
                                      <p:tavLst>
                                        <p:tav tm="0">
                                          <p:val>
                                            <p:strVal val="1+#ppt_h/2"/>
                                          </p:val>
                                        </p:tav>
                                        <p:tav tm="100000">
                                          <p:val>
                                            <p:strVal val="#ppt_y"/>
                                          </p:val>
                                        </p:tav>
                                      </p:tavLst>
                                    </p:anim>
                                  </p:childTnLst>
                                </p:cTn>
                              </p:par>
                              <p:par>
                                <p:cTn id="45" presetID="3" presetClass="entr" presetSubtype="10" fill="hold" nodeType="withEffect">
                                  <p:stCondLst>
                                    <p:cond delay="0"/>
                                  </p:stCondLst>
                                  <p:childTnLst>
                                    <p:set>
                                      <p:cBhvr>
                                        <p:cTn id="46" dur="1" fill="hold">
                                          <p:stCondLst>
                                            <p:cond delay="0"/>
                                          </p:stCondLst>
                                        </p:cTn>
                                        <p:tgtEl>
                                          <p:spTgt spid="8"/>
                                        </p:tgtEl>
                                        <p:attrNameLst>
                                          <p:attrName>style.visibility</p:attrName>
                                        </p:attrNameLst>
                                      </p:cBhvr>
                                      <p:to>
                                        <p:strVal val="visible"/>
                                      </p:to>
                                    </p:set>
                                    <p:animEffect transition="in" filter="blinds(horizontal)">
                                      <p:cBhvr>
                                        <p:cTn id="47" dur="3000"/>
                                        <p:tgtEl>
                                          <p:spTgt spid="8"/>
                                        </p:tgtEl>
                                      </p:cBhvr>
                                    </p:animEffect>
                                  </p:childTnLst>
                                </p:cTn>
                              </p:par>
                              <p:par>
                                <p:cTn id="48" presetID="3" presetClass="entr" presetSubtype="10" fill="hold" nodeType="withEffect">
                                  <p:stCondLst>
                                    <p:cond delay="0"/>
                                  </p:stCondLst>
                                  <p:childTnLst>
                                    <p:set>
                                      <p:cBhvr>
                                        <p:cTn id="49" dur="1" fill="hold">
                                          <p:stCondLst>
                                            <p:cond delay="0"/>
                                          </p:stCondLst>
                                        </p:cTn>
                                        <p:tgtEl>
                                          <p:spTgt spid="9"/>
                                        </p:tgtEl>
                                        <p:attrNameLst>
                                          <p:attrName>style.visibility</p:attrName>
                                        </p:attrNameLst>
                                      </p:cBhvr>
                                      <p:to>
                                        <p:strVal val="visible"/>
                                      </p:to>
                                    </p:set>
                                    <p:animEffect transition="in" filter="blinds(horizontal)">
                                      <p:cBhvr>
                                        <p:cTn id="50" dur="3000"/>
                                        <p:tgtEl>
                                          <p:spTgt spid="9"/>
                                        </p:tgtEl>
                                      </p:cBhvr>
                                    </p:animEffect>
                                  </p:childTnLst>
                                </p:cTn>
                              </p:par>
                              <p:par>
                                <p:cTn id="51" presetID="3" presetClass="entr" presetSubtype="10" fill="hold" nodeType="withEffect">
                                  <p:stCondLst>
                                    <p:cond delay="0"/>
                                  </p:stCondLst>
                                  <p:childTnLst>
                                    <p:set>
                                      <p:cBhvr>
                                        <p:cTn id="52" dur="1" fill="hold">
                                          <p:stCondLst>
                                            <p:cond delay="0"/>
                                          </p:stCondLst>
                                        </p:cTn>
                                        <p:tgtEl>
                                          <p:spTgt spid="10"/>
                                        </p:tgtEl>
                                        <p:attrNameLst>
                                          <p:attrName>style.visibility</p:attrName>
                                        </p:attrNameLst>
                                      </p:cBhvr>
                                      <p:to>
                                        <p:strVal val="visible"/>
                                      </p:to>
                                    </p:set>
                                    <p:animEffect transition="in" filter="blinds(horizontal)">
                                      <p:cBhvr>
                                        <p:cTn id="53" dur="3000"/>
                                        <p:tgtEl>
                                          <p:spTgt spid="10"/>
                                        </p:tgtEl>
                                      </p:cBhvr>
                                    </p:animEffect>
                                  </p:childTnLst>
                                </p:cTn>
                              </p:par>
                              <p:par>
                                <p:cTn id="54" presetID="3" presetClass="entr" presetSubtype="10" fill="hold" nodeType="withEffect">
                                  <p:stCondLst>
                                    <p:cond delay="0"/>
                                  </p:stCondLst>
                                  <p:childTnLst>
                                    <p:set>
                                      <p:cBhvr>
                                        <p:cTn id="55" dur="1" fill="hold">
                                          <p:stCondLst>
                                            <p:cond delay="0"/>
                                          </p:stCondLst>
                                        </p:cTn>
                                        <p:tgtEl>
                                          <p:spTgt spid="11"/>
                                        </p:tgtEl>
                                        <p:attrNameLst>
                                          <p:attrName>style.visibility</p:attrName>
                                        </p:attrNameLst>
                                      </p:cBhvr>
                                      <p:to>
                                        <p:strVal val="visible"/>
                                      </p:to>
                                    </p:set>
                                    <p:animEffect transition="in" filter="blinds(horizontal)">
                                      <p:cBhvr>
                                        <p:cTn id="56" dur="3000"/>
                                        <p:tgtEl>
                                          <p:spTgt spid="11"/>
                                        </p:tgtEl>
                                      </p:cBhvr>
                                    </p:animEffect>
                                  </p:childTnLst>
                                </p:cTn>
                              </p:par>
                              <p:par>
                                <p:cTn id="57" presetID="3" presetClass="entr" presetSubtype="10" fill="hold" nodeType="withEffect">
                                  <p:stCondLst>
                                    <p:cond delay="0"/>
                                  </p:stCondLst>
                                  <p:childTnLst>
                                    <p:set>
                                      <p:cBhvr>
                                        <p:cTn id="58" dur="1" fill="hold">
                                          <p:stCondLst>
                                            <p:cond delay="0"/>
                                          </p:stCondLst>
                                        </p:cTn>
                                        <p:tgtEl>
                                          <p:spTgt spid="12"/>
                                        </p:tgtEl>
                                        <p:attrNameLst>
                                          <p:attrName>style.visibility</p:attrName>
                                        </p:attrNameLst>
                                      </p:cBhvr>
                                      <p:to>
                                        <p:strVal val="visible"/>
                                      </p:to>
                                    </p:set>
                                    <p:animEffect transition="in" filter="blinds(horizontal)">
                                      <p:cBhvr>
                                        <p:cTn id="59" dur="3000"/>
                                        <p:tgtEl>
                                          <p:spTgt spid="12"/>
                                        </p:tgtEl>
                                      </p:cBhvr>
                                    </p:animEffect>
                                  </p:childTnLst>
                                </p:cTn>
                              </p:par>
                              <p:par>
                                <p:cTn id="60" presetID="3" presetClass="entr" presetSubtype="10" fill="hold" nodeType="withEffect">
                                  <p:stCondLst>
                                    <p:cond delay="0"/>
                                  </p:stCondLst>
                                  <p:childTnLst>
                                    <p:set>
                                      <p:cBhvr>
                                        <p:cTn id="61" dur="1" fill="hold">
                                          <p:stCondLst>
                                            <p:cond delay="0"/>
                                          </p:stCondLst>
                                        </p:cTn>
                                        <p:tgtEl>
                                          <p:spTgt spid="13"/>
                                        </p:tgtEl>
                                        <p:attrNameLst>
                                          <p:attrName>style.visibility</p:attrName>
                                        </p:attrNameLst>
                                      </p:cBhvr>
                                      <p:to>
                                        <p:strVal val="visible"/>
                                      </p:to>
                                    </p:set>
                                    <p:animEffect transition="in" filter="blinds(horizontal)">
                                      <p:cBhvr>
                                        <p:cTn id="62" dur="3000"/>
                                        <p:tgtEl>
                                          <p:spTgt spid="13"/>
                                        </p:tgtEl>
                                      </p:cBhvr>
                                    </p:animEffect>
                                  </p:childTnLst>
                                </p:cTn>
                              </p:par>
                              <p:par>
                                <p:cTn id="63" presetID="3" presetClass="entr" presetSubtype="10" fill="hold" nodeType="withEffect">
                                  <p:stCondLst>
                                    <p:cond delay="0"/>
                                  </p:stCondLst>
                                  <p:childTnLst>
                                    <p:set>
                                      <p:cBhvr>
                                        <p:cTn id="64" dur="1" fill="hold">
                                          <p:stCondLst>
                                            <p:cond delay="0"/>
                                          </p:stCondLst>
                                        </p:cTn>
                                        <p:tgtEl>
                                          <p:spTgt spid="14"/>
                                        </p:tgtEl>
                                        <p:attrNameLst>
                                          <p:attrName>style.visibility</p:attrName>
                                        </p:attrNameLst>
                                      </p:cBhvr>
                                      <p:to>
                                        <p:strVal val="visible"/>
                                      </p:to>
                                    </p:set>
                                    <p:animEffect transition="in" filter="blinds(horizontal)">
                                      <p:cBhvr>
                                        <p:cTn id="65" dur="3000"/>
                                        <p:tgtEl>
                                          <p:spTgt spid="14"/>
                                        </p:tgtEl>
                                      </p:cBhvr>
                                    </p:animEffect>
                                  </p:childTnLst>
                                </p:cTn>
                              </p:par>
                              <p:par>
                                <p:cTn id="66" presetID="3" presetClass="entr" presetSubtype="10" fill="hold" nodeType="withEffect">
                                  <p:stCondLst>
                                    <p:cond delay="0"/>
                                  </p:stCondLst>
                                  <p:childTnLst>
                                    <p:set>
                                      <p:cBhvr>
                                        <p:cTn id="67" dur="1" fill="hold">
                                          <p:stCondLst>
                                            <p:cond delay="0"/>
                                          </p:stCondLst>
                                        </p:cTn>
                                        <p:tgtEl>
                                          <p:spTgt spid="15"/>
                                        </p:tgtEl>
                                        <p:attrNameLst>
                                          <p:attrName>style.visibility</p:attrName>
                                        </p:attrNameLst>
                                      </p:cBhvr>
                                      <p:to>
                                        <p:strVal val="visible"/>
                                      </p:to>
                                    </p:set>
                                    <p:animEffect transition="in" filter="blinds(horizontal)">
                                      <p:cBhvr>
                                        <p:cTn id="68" dur="3000"/>
                                        <p:tgtEl>
                                          <p:spTgt spid="15"/>
                                        </p:tgtEl>
                                      </p:cBhvr>
                                    </p:animEffect>
                                  </p:childTnLst>
                                </p:cTn>
                              </p:par>
                              <p:par>
                                <p:cTn id="69" presetID="3" presetClass="entr" presetSubtype="10" fill="hold" nodeType="withEffect">
                                  <p:stCondLst>
                                    <p:cond delay="0"/>
                                  </p:stCondLst>
                                  <p:childTnLst>
                                    <p:set>
                                      <p:cBhvr>
                                        <p:cTn id="70" dur="1" fill="hold">
                                          <p:stCondLst>
                                            <p:cond delay="0"/>
                                          </p:stCondLst>
                                        </p:cTn>
                                        <p:tgtEl>
                                          <p:spTgt spid="16"/>
                                        </p:tgtEl>
                                        <p:attrNameLst>
                                          <p:attrName>style.visibility</p:attrName>
                                        </p:attrNameLst>
                                      </p:cBhvr>
                                      <p:to>
                                        <p:strVal val="visible"/>
                                      </p:to>
                                    </p:set>
                                    <p:animEffect transition="in" filter="blinds(horizontal)">
                                      <p:cBhvr>
                                        <p:cTn id="71" dur="3000"/>
                                        <p:tgtEl>
                                          <p:spTgt spid="16"/>
                                        </p:tgtEl>
                                      </p:cBhvr>
                                    </p:animEffect>
                                  </p:childTnLst>
                                </p:cTn>
                              </p:par>
                              <p:par>
                                <p:cTn id="72" presetID="3" presetClass="entr" presetSubtype="10" fill="hold" nodeType="withEffect">
                                  <p:stCondLst>
                                    <p:cond delay="0"/>
                                  </p:stCondLst>
                                  <p:childTnLst>
                                    <p:set>
                                      <p:cBhvr>
                                        <p:cTn id="73" dur="1" fill="hold">
                                          <p:stCondLst>
                                            <p:cond delay="0"/>
                                          </p:stCondLst>
                                        </p:cTn>
                                        <p:tgtEl>
                                          <p:spTgt spid="18"/>
                                        </p:tgtEl>
                                        <p:attrNameLst>
                                          <p:attrName>style.visibility</p:attrName>
                                        </p:attrNameLst>
                                      </p:cBhvr>
                                      <p:to>
                                        <p:strVal val="visible"/>
                                      </p:to>
                                    </p:set>
                                    <p:animEffect transition="in" filter="blinds(horizontal)">
                                      <p:cBhvr>
                                        <p:cTn id="74" dur="3000"/>
                                        <p:tgtEl>
                                          <p:spTgt spid="18"/>
                                        </p:tgtEl>
                                      </p:cBhvr>
                                    </p:animEffect>
                                  </p:childTnLst>
                                </p:cTn>
                              </p:par>
                              <p:par>
                                <p:cTn id="75" presetID="8" presetClass="emph" presetSubtype="0" fill="hold" nodeType="withEffect">
                                  <p:stCondLst>
                                    <p:cond delay="0"/>
                                  </p:stCondLst>
                                  <p:childTnLst>
                                    <p:animRot by="21600000">
                                      <p:cBhvr>
                                        <p:cTn id="76" dur="3000" fill="hold"/>
                                        <p:tgtEl>
                                          <p:spTgt spid="8"/>
                                        </p:tgtEl>
                                        <p:attrNameLst>
                                          <p:attrName>r</p:attrName>
                                        </p:attrNameLst>
                                      </p:cBhvr>
                                    </p:animRot>
                                  </p:childTnLst>
                                </p:cTn>
                              </p:par>
                              <p:par>
                                <p:cTn id="77" presetID="8" presetClass="emph" presetSubtype="0" fill="hold" nodeType="withEffect">
                                  <p:stCondLst>
                                    <p:cond delay="0"/>
                                  </p:stCondLst>
                                  <p:childTnLst>
                                    <p:animRot by="21600000">
                                      <p:cBhvr>
                                        <p:cTn id="78" dur="3000" fill="hold"/>
                                        <p:tgtEl>
                                          <p:spTgt spid="11"/>
                                        </p:tgtEl>
                                        <p:attrNameLst>
                                          <p:attrName>r</p:attrName>
                                        </p:attrNameLst>
                                      </p:cBhvr>
                                    </p:animRot>
                                  </p:childTnLst>
                                </p:cTn>
                              </p:par>
                              <p:par>
                                <p:cTn id="79" presetID="8" presetClass="emph" presetSubtype="0" fill="hold" nodeType="withEffect">
                                  <p:stCondLst>
                                    <p:cond delay="0"/>
                                  </p:stCondLst>
                                  <p:childTnLst>
                                    <p:animRot by="21600000">
                                      <p:cBhvr>
                                        <p:cTn id="80" dur="3000" fill="hold"/>
                                        <p:tgtEl>
                                          <p:spTgt spid="12"/>
                                        </p:tgtEl>
                                        <p:attrNameLst>
                                          <p:attrName>r</p:attrName>
                                        </p:attrNameLst>
                                      </p:cBhvr>
                                    </p:animRot>
                                  </p:childTnLst>
                                </p:cTn>
                              </p:par>
                              <p:par>
                                <p:cTn id="81" presetID="8" presetClass="emph" presetSubtype="0" fill="hold" nodeType="withEffect">
                                  <p:stCondLst>
                                    <p:cond delay="0"/>
                                  </p:stCondLst>
                                  <p:childTnLst>
                                    <p:animRot by="21600000">
                                      <p:cBhvr>
                                        <p:cTn id="82" dur="3000" fill="hold"/>
                                        <p:tgtEl>
                                          <p:spTgt spid="13"/>
                                        </p:tgtEl>
                                        <p:attrNameLst>
                                          <p:attrName>r</p:attrName>
                                        </p:attrNameLst>
                                      </p:cBhvr>
                                    </p:animRot>
                                  </p:childTnLst>
                                </p:cTn>
                              </p:par>
                              <p:par>
                                <p:cTn id="83" presetID="8" presetClass="emph" presetSubtype="0" fill="hold" nodeType="withEffect">
                                  <p:stCondLst>
                                    <p:cond delay="0"/>
                                  </p:stCondLst>
                                  <p:childTnLst>
                                    <p:animRot by="21600000">
                                      <p:cBhvr>
                                        <p:cTn id="84" dur="3000" fill="hold"/>
                                        <p:tgtEl>
                                          <p:spTgt spid="16"/>
                                        </p:tgtEl>
                                        <p:attrNameLst>
                                          <p:attrName>r</p:attrName>
                                        </p:attrNameLst>
                                      </p:cBhvr>
                                    </p:animRot>
                                  </p:childTnLst>
                                </p:cTn>
                              </p:par>
                              <p:par>
                                <p:cTn id="85" presetID="8" presetClass="emph" presetSubtype="0" fill="hold" nodeType="withEffect">
                                  <p:stCondLst>
                                    <p:cond delay="0"/>
                                  </p:stCondLst>
                                  <p:childTnLst>
                                    <p:animRot by="-21600000">
                                      <p:cBhvr>
                                        <p:cTn id="86" dur="3000" fill="hold"/>
                                        <p:tgtEl>
                                          <p:spTgt spid="9"/>
                                        </p:tgtEl>
                                        <p:attrNameLst>
                                          <p:attrName>r</p:attrName>
                                        </p:attrNameLst>
                                      </p:cBhvr>
                                    </p:animRot>
                                  </p:childTnLst>
                                </p:cTn>
                              </p:par>
                              <p:par>
                                <p:cTn id="87" presetID="8" presetClass="emph" presetSubtype="0" fill="hold" nodeType="withEffect">
                                  <p:stCondLst>
                                    <p:cond delay="0"/>
                                  </p:stCondLst>
                                  <p:childTnLst>
                                    <p:animRot by="-21600000">
                                      <p:cBhvr>
                                        <p:cTn id="88" dur="3000" fill="hold"/>
                                        <p:tgtEl>
                                          <p:spTgt spid="10"/>
                                        </p:tgtEl>
                                        <p:attrNameLst>
                                          <p:attrName>r</p:attrName>
                                        </p:attrNameLst>
                                      </p:cBhvr>
                                    </p:animRot>
                                  </p:childTnLst>
                                </p:cTn>
                              </p:par>
                              <p:par>
                                <p:cTn id="89" presetID="8" presetClass="emph" presetSubtype="0" fill="hold" nodeType="withEffect">
                                  <p:stCondLst>
                                    <p:cond delay="0"/>
                                  </p:stCondLst>
                                  <p:childTnLst>
                                    <p:animRot by="-21600000">
                                      <p:cBhvr>
                                        <p:cTn id="90" dur="3000" fill="hold"/>
                                        <p:tgtEl>
                                          <p:spTgt spid="14"/>
                                        </p:tgtEl>
                                        <p:attrNameLst>
                                          <p:attrName>r</p:attrName>
                                        </p:attrNameLst>
                                      </p:cBhvr>
                                    </p:animRot>
                                  </p:childTnLst>
                                </p:cTn>
                              </p:par>
                              <p:par>
                                <p:cTn id="91" presetID="8" presetClass="emph" presetSubtype="0" fill="hold" nodeType="withEffect">
                                  <p:stCondLst>
                                    <p:cond delay="0"/>
                                  </p:stCondLst>
                                  <p:childTnLst>
                                    <p:animRot by="-21600000">
                                      <p:cBhvr>
                                        <p:cTn id="92" dur="3000" fill="hold"/>
                                        <p:tgtEl>
                                          <p:spTgt spid="15"/>
                                        </p:tgtEl>
                                        <p:attrNameLst>
                                          <p:attrName>r</p:attrName>
                                        </p:attrNameLst>
                                      </p:cBhvr>
                                    </p:animRot>
                                  </p:childTnLst>
                                </p:cTn>
                              </p:par>
                              <p:par>
                                <p:cTn id="93" presetID="8" presetClass="emph" presetSubtype="0" fill="hold" nodeType="withEffect">
                                  <p:stCondLst>
                                    <p:cond delay="0"/>
                                  </p:stCondLst>
                                  <p:childTnLst>
                                    <p:animRot by="-21600000">
                                      <p:cBhvr>
                                        <p:cTn id="94" dur="3000" fill="hold"/>
                                        <p:tgtEl>
                                          <p:spTgt spid="18"/>
                                        </p:tgtEl>
                                        <p:attrNameLst>
                                          <p:attrName>r</p:attrName>
                                        </p:attrNameLst>
                                      </p:cBhvr>
                                    </p:animRot>
                                  </p:childTnLst>
                                </p:cTn>
                              </p:par>
                            </p:childTnLst>
                          </p:cTn>
                        </p:par>
                        <p:par>
                          <p:cTn id="95" fill="hold" nodeType="afterGroup">
                            <p:stCondLst>
                              <p:cond delay="3000"/>
                            </p:stCondLst>
                            <p:childTnLst>
                              <p:par>
                                <p:cTn id="96" presetID="2" presetClass="exit" presetSubtype="2" fill="hold" nodeType="afterEffect">
                                  <p:stCondLst>
                                    <p:cond delay="0"/>
                                  </p:stCondLst>
                                  <p:childTnLst>
                                    <p:anim calcmode="lin" valueType="num">
                                      <p:cBhvr additive="base">
                                        <p:cTn id="97" dur="3000"/>
                                        <p:tgtEl>
                                          <p:spTgt spid="8"/>
                                        </p:tgtEl>
                                        <p:attrNameLst>
                                          <p:attrName>ppt_x</p:attrName>
                                        </p:attrNameLst>
                                      </p:cBhvr>
                                      <p:tavLst>
                                        <p:tav tm="0">
                                          <p:val>
                                            <p:strVal val="ppt_x"/>
                                          </p:val>
                                        </p:tav>
                                        <p:tav tm="100000">
                                          <p:val>
                                            <p:strVal val="1+ppt_w/2"/>
                                          </p:val>
                                        </p:tav>
                                      </p:tavLst>
                                    </p:anim>
                                    <p:anim calcmode="lin" valueType="num">
                                      <p:cBhvr additive="base">
                                        <p:cTn id="98" dur="3000"/>
                                        <p:tgtEl>
                                          <p:spTgt spid="8"/>
                                        </p:tgtEl>
                                        <p:attrNameLst>
                                          <p:attrName>ppt_y</p:attrName>
                                        </p:attrNameLst>
                                      </p:cBhvr>
                                      <p:tavLst>
                                        <p:tav tm="0">
                                          <p:val>
                                            <p:strVal val="ppt_y"/>
                                          </p:val>
                                        </p:tav>
                                        <p:tav tm="100000">
                                          <p:val>
                                            <p:strVal val="ppt_y"/>
                                          </p:val>
                                        </p:tav>
                                      </p:tavLst>
                                    </p:anim>
                                    <p:set>
                                      <p:cBhvr>
                                        <p:cTn id="99" dur="1" fill="hold">
                                          <p:stCondLst>
                                            <p:cond delay="2999"/>
                                          </p:stCondLst>
                                        </p:cTn>
                                        <p:tgtEl>
                                          <p:spTgt spid="8"/>
                                        </p:tgtEl>
                                        <p:attrNameLst>
                                          <p:attrName>style.visibility</p:attrName>
                                        </p:attrNameLst>
                                      </p:cBhvr>
                                      <p:to>
                                        <p:strVal val="hidden"/>
                                      </p:to>
                                    </p:set>
                                  </p:childTnLst>
                                </p:cTn>
                              </p:par>
                              <p:par>
                                <p:cTn id="100" presetID="2" presetClass="exit" presetSubtype="2" fill="hold" nodeType="withEffect">
                                  <p:stCondLst>
                                    <p:cond delay="0"/>
                                  </p:stCondLst>
                                  <p:childTnLst>
                                    <p:anim calcmode="lin" valueType="num">
                                      <p:cBhvr additive="base">
                                        <p:cTn id="101" dur="3000"/>
                                        <p:tgtEl>
                                          <p:spTgt spid="11"/>
                                        </p:tgtEl>
                                        <p:attrNameLst>
                                          <p:attrName>ppt_x</p:attrName>
                                        </p:attrNameLst>
                                      </p:cBhvr>
                                      <p:tavLst>
                                        <p:tav tm="0">
                                          <p:val>
                                            <p:strVal val="ppt_x"/>
                                          </p:val>
                                        </p:tav>
                                        <p:tav tm="100000">
                                          <p:val>
                                            <p:strVal val="1+ppt_w/2"/>
                                          </p:val>
                                        </p:tav>
                                      </p:tavLst>
                                    </p:anim>
                                    <p:anim calcmode="lin" valueType="num">
                                      <p:cBhvr additive="base">
                                        <p:cTn id="102" dur="3000"/>
                                        <p:tgtEl>
                                          <p:spTgt spid="11"/>
                                        </p:tgtEl>
                                        <p:attrNameLst>
                                          <p:attrName>ppt_y</p:attrName>
                                        </p:attrNameLst>
                                      </p:cBhvr>
                                      <p:tavLst>
                                        <p:tav tm="0">
                                          <p:val>
                                            <p:strVal val="ppt_y"/>
                                          </p:val>
                                        </p:tav>
                                        <p:tav tm="100000">
                                          <p:val>
                                            <p:strVal val="ppt_y"/>
                                          </p:val>
                                        </p:tav>
                                      </p:tavLst>
                                    </p:anim>
                                    <p:set>
                                      <p:cBhvr>
                                        <p:cTn id="103" dur="1" fill="hold">
                                          <p:stCondLst>
                                            <p:cond delay="2999"/>
                                          </p:stCondLst>
                                        </p:cTn>
                                        <p:tgtEl>
                                          <p:spTgt spid="11"/>
                                        </p:tgtEl>
                                        <p:attrNameLst>
                                          <p:attrName>style.visibility</p:attrName>
                                        </p:attrNameLst>
                                      </p:cBhvr>
                                      <p:to>
                                        <p:strVal val="hidden"/>
                                      </p:to>
                                    </p:set>
                                  </p:childTnLst>
                                </p:cTn>
                              </p:par>
                              <p:par>
                                <p:cTn id="104" presetID="2" presetClass="exit" presetSubtype="2" fill="hold" nodeType="withEffect">
                                  <p:stCondLst>
                                    <p:cond delay="0"/>
                                  </p:stCondLst>
                                  <p:childTnLst>
                                    <p:anim calcmode="lin" valueType="num">
                                      <p:cBhvr additive="base">
                                        <p:cTn id="105" dur="3000"/>
                                        <p:tgtEl>
                                          <p:spTgt spid="12"/>
                                        </p:tgtEl>
                                        <p:attrNameLst>
                                          <p:attrName>ppt_x</p:attrName>
                                        </p:attrNameLst>
                                      </p:cBhvr>
                                      <p:tavLst>
                                        <p:tav tm="0">
                                          <p:val>
                                            <p:strVal val="ppt_x"/>
                                          </p:val>
                                        </p:tav>
                                        <p:tav tm="100000">
                                          <p:val>
                                            <p:strVal val="1+ppt_w/2"/>
                                          </p:val>
                                        </p:tav>
                                      </p:tavLst>
                                    </p:anim>
                                    <p:anim calcmode="lin" valueType="num">
                                      <p:cBhvr additive="base">
                                        <p:cTn id="106" dur="3000"/>
                                        <p:tgtEl>
                                          <p:spTgt spid="12"/>
                                        </p:tgtEl>
                                        <p:attrNameLst>
                                          <p:attrName>ppt_y</p:attrName>
                                        </p:attrNameLst>
                                      </p:cBhvr>
                                      <p:tavLst>
                                        <p:tav tm="0">
                                          <p:val>
                                            <p:strVal val="ppt_y"/>
                                          </p:val>
                                        </p:tav>
                                        <p:tav tm="100000">
                                          <p:val>
                                            <p:strVal val="ppt_y"/>
                                          </p:val>
                                        </p:tav>
                                      </p:tavLst>
                                    </p:anim>
                                    <p:set>
                                      <p:cBhvr>
                                        <p:cTn id="107" dur="1" fill="hold">
                                          <p:stCondLst>
                                            <p:cond delay="2999"/>
                                          </p:stCondLst>
                                        </p:cTn>
                                        <p:tgtEl>
                                          <p:spTgt spid="12"/>
                                        </p:tgtEl>
                                        <p:attrNameLst>
                                          <p:attrName>style.visibility</p:attrName>
                                        </p:attrNameLst>
                                      </p:cBhvr>
                                      <p:to>
                                        <p:strVal val="hidden"/>
                                      </p:to>
                                    </p:set>
                                  </p:childTnLst>
                                </p:cTn>
                              </p:par>
                              <p:par>
                                <p:cTn id="108" presetID="2" presetClass="exit" presetSubtype="2" fill="hold" nodeType="withEffect">
                                  <p:stCondLst>
                                    <p:cond delay="0"/>
                                  </p:stCondLst>
                                  <p:childTnLst>
                                    <p:anim calcmode="lin" valueType="num">
                                      <p:cBhvr additive="base">
                                        <p:cTn id="109" dur="3000"/>
                                        <p:tgtEl>
                                          <p:spTgt spid="13"/>
                                        </p:tgtEl>
                                        <p:attrNameLst>
                                          <p:attrName>ppt_x</p:attrName>
                                        </p:attrNameLst>
                                      </p:cBhvr>
                                      <p:tavLst>
                                        <p:tav tm="0">
                                          <p:val>
                                            <p:strVal val="ppt_x"/>
                                          </p:val>
                                        </p:tav>
                                        <p:tav tm="100000">
                                          <p:val>
                                            <p:strVal val="1+ppt_w/2"/>
                                          </p:val>
                                        </p:tav>
                                      </p:tavLst>
                                    </p:anim>
                                    <p:anim calcmode="lin" valueType="num">
                                      <p:cBhvr additive="base">
                                        <p:cTn id="110" dur="3000"/>
                                        <p:tgtEl>
                                          <p:spTgt spid="13"/>
                                        </p:tgtEl>
                                        <p:attrNameLst>
                                          <p:attrName>ppt_y</p:attrName>
                                        </p:attrNameLst>
                                      </p:cBhvr>
                                      <p:tavLst>
                                        <p:tav tm="0">
                                          <p:val>
                                            <p:strVal val="ppt_y"/>
                                          </p:val>
                                        </p:tav>
                                        <p:tav tm="100000">
                                          <p:val>
                                            <p:strVal val="ppt_y"/>
                                          </p:val>
                                        </p:tav>
                                      </p:tavLst>
                                    </p:anim>
                                    <p:set>
                                      <p:cBhvr>
                                        <p:cTn id="111" dur="1" fill="hold">
                                          <p:stCondLst>
                                            <p:cond delay="2999"/>
                                          </p:stCondLst>
                                        </p:cTn>
                                        <p:tgtEl>
                                          <p:spTgt spid="13"/>
                                        </p:tgtEl>
                                        <p:attrNameLst>
                                          <p:attrName>style.visibility</p:attrName>
                                        </p:attrNameLst>
                                      </p:cBhvr>
                                      <p:to>
                                        <p:strVal val="hidden"/>
                                      </p:to>
                                    </p:set>
                                  </p:childTnLst>
                                </p:cTn>
                              </p:par>
                              <p:par>
                                <p:cTn id="112" presetID="2" presetClass="exit" presetSubtype="2" fill="hold" nodeType="withEffect">
                                  <p:stCondLst>
                                    <p:cond delay="0"/>
                                  </p:stCondLst>
                                  <p:childTnLst>
                                    <p:anim calcmode="lin" valueType="num">
                                      <p:cBhvr additive="base">
                                        <p:cTn id="113" dur="3000"/>
                                        <p:tgtEl>
                                          <p:spTgt spid="16"/>
                                        </p:tgtEl>
                                        <p:attrNameLst>
                                          <p:attrName>ppt_x</p:attrName>
                                        </p:attrNameLst>
                                      </p:cBhvr>
                                      <p:tavLst>
                                        <p:tav tm="0">
                                          <p:val>
                                            <p:strVal val="ppt_x"/>
                                          </p:val>
                                        </p:tav>
                                        <p:tav tm="100000">
                                          <p:val>
                                            <p:strVal val="1+ppt_w/2"/>
                                          </p:val>
                                        </p:tav>
                                      </p:tavLst>
                                    </p:anim>
                                    <p:anim calcmode="lin" valueType="num">
                                      <p:cBhvr additive="base">
                                        <p:cTn id="114" dur="3000"/>
                                        <p:tgtEl>
                                          <p:spTgt spid="16"/>
                                        </p:tgtEl>
                                        <p:attrNameLst>
                                          <p:attrName>ppt_y</p:attrName>
                                        </p:attrNameLst>
                                      </p:cBhvr>
                                      <p:tavLst>
                                        <p:tav tm="0">
                                          <p:val>
                                            <p:strVal val="ppt_y"/>
                                          </p:val>
                                        </p:tav>
                                        <p:tav tm="100000">
                                          <p:val>
                                            <p:strVal val="ppt_y"/>
                                          </p:val>
                                        </p:tav>
                                      </p:tavLst>
                                    </p:anim>
                                    <p:set>
                                      <p:cBhvr>
                                        <p:cTn id="115" dur="1" fill="hold">
                                          <p:stCondLst>
                                            <p:cond delay="2999"/>
                                          </p:stCondLst>
                                        </p:cTn>
                                        <p:tgtEl>
                                          <p:spTgt spid="16"/>
                                        </p:tgtEl>
                                        <p:attrNameLst>
                                          <p:attrName>style.visibility</p:attrName>
                                        </p:attrNameLst>
                                      </p:cBhvr>
                                      <p:to>
                                        <p:strVal val="hidden"/>
                                      </p:to>
                                    </p:set>
                                  </p:childTnLst>
                                </p:cTn>
                              </p:par>
                              <p:par>
                                <p:cTn id="116" presetID="2" presetClass="exit" presetSubtype="8" fill="hold" nodeType="withEffect">
                                  <p:stCondLst>
                                    <p:cond delay="0"/>
                                  </p:stCondLst>
                                  <p:childTnLst>
                                    <p:anim calcmode="lin" valueType="num">
                                      <p:cBhvr additive="base">
                                        <p:cTn id="117" dur="3000"/>
                                        <p:tgtEl>
                                          <p:spTgt spid="9"/>
                                        </p:tgtEl>
                                        <p:attrNameLst>
                                          <p:attrName>ppt_x</p:attrName>
                                        </p:attrNameLst>
                                      </p:cBhvr>
                                      <p:tavLst>
                                        <p:tav tm="0">
                                          <p:val>
                                            <p:strVal val="ppt_x"/>
                                          </p:val>
                                        </p:tav>
                                        <p:tav tm="100000">
                                          <p:val>
                                            <p:strVal val="0-ppt_w/2"/>
                                          </p:val>
                                        </p:tav>
                                      </p:tavLst>
                                    </p:anim>
                                    <p:anim calcmode="lin" valueType="num">
                                      <p:cBhvr additive="base">
                                        <p:cTn id="118" dur="3000"/>
                                        <p:tgtEl>
                                          <p:spTgt spid="9"/>
                                        </p:tgtEl>
                                        <p:attrNameLst>
                                          <p:attrName>ppt_y</p:attrName>
                                        </p:attrNameLst>
                                      </p:cBhvr>
                                      <p:tavLst>
                                        <p:tav tm="0">
                                          <p:val>
                                            <p:strVal val="ppt_y"/>
                                          </p:val>
                                        </p:tav>
                                        <p:tav tm="100000">
                                          <p:val>
                                            <p:strVal val="ppt_y"/>
                                          </p:val>
                                        </p:tav>
                                      </p:tavLst>
                                    </p:anim>
                                    <p:set>
                                      <p:cBhvr>
                                        <p:cTn id="119" dur="1" fill="hold">
                                          <p:stCondLst>
                                            <p:cond delay="2999"/>
                                          </p:stCondLst>
                                        </p:cTn>
                                        <p:tgtEl>
                                          <p:spTgt spid="9"/>
                                        </p:tgtEl>
                                        <p:attrNameLst>
                                          <p:attrName>style.visibility</p:attrName>
                                        </p:attrNameLst>
                                      </p:cBhvr>
                                      <p:to>
                                        <p:strVal val="hidden"/>
                                      </p:to>
                                    </p:set>
                                  </p:childTnLst>
                                </p:cTn>
                              </p:par>
                              <p:par>
                                <p:cTn id="120" presetID="2" presetClass="exit" presetSubtype="8" fill="hold" nodeType="withEffect">
                                  <p:stCondLst>
                                    <p:cond delay="0"/>
                                  </p:stCondLst>
                                  <p:childTnLst>
                                    <p:anim calcmode="lin" valueType="num">
                                      <p:cBhvr additive="base">
                                        <p:cTn id="121" dur="3000"/>
                                        <p:tgtEl>
                                          <p:spTgt spid="10"/>
                                        </p:tgtEl>
                                        <p:attrNameLst>
                                          <p:attrName>ppt_x</p:attrName>
                                        </p:attrNameLst>
                                      </p:cBhvr>
                                      <p:tavLst>
                                        <p:tav tm="0">
                                          <p:val>
                                            <p:strVal val="ppt_x"/>
                                          </p:val>
                                        </p:tav>
                                        <p:tav tm="100000">
                                          <p:val>
                                            <p:strVal val="0-ppt_w/2"/>
                                          </p:val>
                                        </p:tav>
                                      </p:tavLst>
                                    </p:anim>
                                    <p:anim calcmode="lin" valueType="num">
                                      <p:cBhvr additive="base">
                                        <p:cTn id="122" dur="3000"/>
                                        <p:tgtEl>
                                          <p:spTgt spid="10"/>
                                        </p:tgtEl>
                                        <p:attrNameLst>
                                          <p:attrName>ppt_y</p:attrName>
                                        </p:attrNameLst>
                                      </p:cBhvr>
                                      <p:tavLst>
                                        <p:tav tm="0">
                                          <p:val>
                                            <p:strVal val="ppt_y"/>
                                          </p:val>
                                        </p:tav>
                                        <p:tav tm="100000">
                                          <p:val>
                                            <p:strVal val="ppt_y"/>
                                          </p:val>
                                        </p:tav>
                                      </p:tavLst>
                                    </p:anim>
                                    <p:set>
                                      <p:cBhvr>
                                        <p:cTn id="123" dur="1" fill="hold">
                                          <p:stCondLst>
                                            <p:cond delay="2999"/>
                                          </p:stCondLst>
                                        </p:cTn>
                                        <p:tgtEl>
                                          <p:spTgt spid="10"/>
                                        </p:tgtEl>
                                        <p:attrNameLst>
                                          <p:attrName>style.visibility</p:attrName>
                                        </p:attrNameLst>
                                      </p:cBhvr>
                                      <p:to>
                                        <p:strVal val="hidden"/>
                                      </p:to>
                                    </p:set>
                                  </p:childTnLst>
                                </p:cTn>
                              </p:par>
                              <p:par>
                                <p:cTn id="124" presetID="2" presetClass="exit" presetSubtype="8" fill="hold" nodeType="withEffect">
                                  <p:stCondLst>
                                    <p:cond delay="0"/>
                                  </p:stCondLst>
                                  <p:childTnLst>
                                    <p:anim calcmode="lin" valueType="num">
                                      <p:cBhvr additive="base">
                                        <p:cTn id="125" dur="3000"/>
                                        <p:tgtEl>
                                          <p:spTgt spid="14"/>
                                        </p:tgtEl>
                                        <p:attrNameLst>
                                          <p:attrName>ppt_x</p:attrName>
                                        </p:attrNameLst>
                                      </p:cBhvr>
                                      <p:tavLst>
                                        <p:tav tm="0">
                                          <p:val>
                                            <p:strVal val="ppt_x"/>
                                          </p:val>
                                        </p:tav>
                                        <p:tav tm="100000">
                                          <p:val>
                                            <p:strVal val="0-ppt_w/2"/>
                                          </p:val>
                                        </p:tav>
                                      </p:tavLst>
                                    </p:anim>
                                    <p:anim calcmode="lin" valueType="num">
                                      <p:cBhvr additive="base">
                                        <p:cTn id="126" dur="3000"/>
                                        <p:tgtEl>
                                          <p:spTgt spid="14"/>
                                        </p:tgtEl>
                                        <p:attrNameLst>
                                          <p:attrName>ppt_y</p:attrName>
                                        </p:attrNameLst>
                                      </p:cBhvr>
                                      <p:tavLst>
                                        <p:tav tm="0">
                                          <p:val>
                                            <p:strVal val="ppt_y"/>
                                          </p:val>
                                        </p:tav>
                                        <p:tav tm="100000">
                                          <p:val>
                                            <p:strVal val="ppt_y"/>
                                          </p:val>
                                        </p:tav>
                                      </p:tavLst>
                                    </p:anim>
                                    <p:set>
                                      <p:cBhvr>
                                        <p:cTn id="127" dur="1" fill="hold">
                                          <p:stCondLst>
                                            <p:cond delay="2999"/>
                                          </p:stCondLst>
                                        </p:cTn>
                                        <p:tgtEl>
                                          <p:spTgt spid="14"/>
                                        </p:tgtEl>
                                        <p:attrNameLst>
                                          <p:attrName>style.visibility</p:attrName>
                                        </p:attrNameLst>
                                      </p:cBhvr>
                                      <p:to>
                                        <p:strVal val="hidden"/>
                                      </p:to>
                                    </p:set>
                                  </p:childTnLst>
                                </p:cTn>
                              </p:par>
                              <p:par>
                                <p:cTn id="128" presetID="2" presetClass="exit" presetSubtype="8" fill="hold" nodeType="withEffect">
                                  <p:stCondLst>
                                    <p:cond delay="0"/>
                                  </p:stCondLst>
                                  <p:childTnLst>
                                    <p:anim calcmode="lin" valueType="num">
                                      <p:cBhvr additive="base">
                                        <p:cTn id="129" dur="3000"/>
                                        <p:tgtEl>
                                          <p:spTgt spid="15"/>
                                        </p:tgtEl>
                                        <p:attrNameLst>
                                          <p:attrName>ppt_x</p:attrName>
                                        </p:attrNameLst>
                                      </p:cBhvr>
                                      <p:tavLst>
                                        <p:tav tm="0">
                                          <p:val>
                                            <p:strVal val="ppt_x"/>
                                          </p:val>
                                        </p:tav>
                                        <p:tav tm="100000">
                                          <p:val>
                                            <p:strVal val="0-ppt_w/2"/>
                                          </p:val>
                                        </p:tav>
                                      </p:tavLst>
                                    </p:anim>
                                    <p:anim calcmode="lin" valueType="num">
                                      <p:cBhvr additive="base">
                                        <p:cTn id="130" dur="3000"/>
                                        <p:tgtEl>
                                          <p:spTgt spid="15"/>
                                        </p:tgtEl>
                                        <p:attrNameLst>
                                          <p:attrName>ppt_y</p:attrName>
                                        </p:attrNameLst>
                                      </p:cBhvr>
                                      <p:tavLst>
                                        <p:tav tm="0">
                                          <p:val>
                                            <p:strVal val="ppt_y"/>
                                          </p:val>
                                        </p:tav>
                                        <p:tav tm="100000">
                                          <p:val>
                                            <p:strVal val="ppt_y"/>
                                          </p:val>
                                        </p:tav>
                                      </p:tavLst>
                                    </p:anim>
                                    <p:set>
                                      <p:cBhvr>
                                        <p:cTn id="131" dur="1" fill="hold">
                                          <p:stCondLst>
                                            <p:cond delay="2999"/>
                                          </p:stCondLst>
                                        </p:cTn>
                                        <p:tgtEl>
                                          <p:spTgt spid="15"/>
                                        </p:tgtEl>
                                        <p:attrNameLst>
                                          <p:attrName>style.visibility</p:attrName>
                                        </p:attrNameLst>
                                      </p:cBhvr>
                                      <p:to>
                                        <p:strVal val="hidden"/>
                                      </p:to>
                                    </p:set>
                                  </p:childTnLst>
                                </p:cTn>
                              </p:par>
                              <p:par>
                                <p:cTn id="132" presetID="2" presetClass="exit" presetSubtype="8" fill="hold" nodeType="withEffect">
                                  <p:stCondLst>
                                    <p:cond delay="0"/>
                                  </p:stCondLst>
                                  <p:childTnLst>
                                    <p:anim calcmode="lin" valueType="num">
                                      <p:cBhvr additive="base">
                                        <p:cTn id="133" dur="3000"/>
                                        <p:tgtEl>
                                          <p:spTgt spid="18"/>
                                        </p:tgtEl>
                                        <p:attrNameLst>
                                          <p:attrName>ppt_x</p:attrName>
                                        </p:attrNameLst>
                                      </p:cBhvr>
                                      <p:tavLst>
                                        <p:tav tm="0">
                                          <p:val>
                                            <p:strVal val="ppt_x"/>
                                          </p:val>
                                        </p:tav>
                                        <p:tav tm="100000">
                                          <p:val>
                                            <p:strVal val="0-ppt_w/2"/>
                                          </p:val>
                                        </p:tav>
                                      </p:tavLst>
                                    </p:anim>
                                    <p:anim calcmode="lin" valueType="num">
                                      <p:cBhvr additive="base">
                                        <p:cTn id="134" dur="3000"/>
                                        <p:tgtEl>
                                          <p:spTgt spid="18"/>
                                        </p:tgtEl>
                                        <p:attrNameLst>
                                          <p:attrName>ppt_y</p:attrName>
                                        </p:attrNameLst>
                                      </p:cBhvr>
                                      <p:tavLst>
                                        <p:tav tm="0">
                                          <p:val>
                                            <p:strVal val="ppt_y"/>
                                          </p:val>
                                        </p:tav>
                                        <p:tav tm="100000">
                                          <p:val>
                                            <p:strVal val="ppt_y"/>
                                          </p:val>
                                        </p:tav>
                                      </p:tavLst>
                                    </p:anim>
                                    <p:set>
                                      <p:cBhvr>
                                        <p:cTn id="135" dur="1" fill="hold">
                                          <p:stCondLst>
                                            <p:cond delay="2999"/>
                                          </p:stCondLst>
                                        </p:cTn>
                                        <p:tgtEl>
                                          <p:spTgt spid="18"/>
                                        </p:tgtEl>
                                        <p:attrNameLst>
                                          <p:attrName>style.visibility</p:attrName>
                                        </p:attrNameLst>
                                      </p:cBhvr>
                                      <p:to>
                                        <p:strVal val="hidden"/>
                                      </p:to>
                                    </p:set>
                                  </p:childTnLst>
                                </p:cTn>
                              </p:par>
                              <p:par>
                                <p:cTn id="136" presetID="16" presetClass="entr" presetSubtype="37" fill="hold" nodeType="withEffect">
                                  <p:stCondLst>
                                    <p:cond delay="0"/>
                                  </p:stCondLst>
                                  <p:childTnLst>
                                    <p:set>
                                      <p:cBhvr>
                                        <p:cTn id="137" dur="1" fill="hold">
                                          <p:stCondLst>
                                            <p:cond delay="0"/>
                                          </p:stCondLst>
                                        </p:cTn>
                                        <p:tgtEl>
                                          <p:spTgt spid="5"/>
                                        </p:tgtEl>
                                        <p:attrNameLst>
                                          <p:attrName>style.visibility</p:attrName>
                                        </p:attrNameLst>
                                      </p:cBhvr>
                                      <p:to>
                                        <p:strVal val="visible"/>
                                      </p:to>
                                    </p:set>
                                    <p:animEffect transition="in" filter="barn(outVertical)">
                                      <p:cBhvr>
                                        <p:cTn id="138" dur="3000"/>
                                        <p:tgtEl>
                                          <p:spTgt spid="5"/>
                                        </p:tgtEl>
                                      </p:cBhvr>
                                    </p:animEffect>
                                  </p:childTnLst>
                                </p:cTn>
                              </p:par>
                              <p:par>
                                <p:cTn id="139" presetID="23" presetClass="entr" presetSubtype="272" fill="hold" nodeType="withEffect">
                                  <p:stCondLst>
                                    <p:cond delay="0"/>
                                  </p:stCondLst>
                                  <p:childTnLst>
                                    <p:set>
                                      <p:cBhvr>
                                        <p:cTn id="140" dur="1" fill="hold">
                                          <p:stCondLst>
                                            <p:cond delay="0"/>
                                          </p:stCondLst>
                                        </p:cTn>
                                        <p:tgtEl>
                                          <p:spTgt spid="5"/>
                                        </p:tgtEl>
                                        <p:attrNameLst>
                                          <p:attrName>style.visibility</p:attrName>
                                        </p:attrNameLst>
                                      </p:cBhvr>
                                      <p:to>
                                        <p:strVal val="visible"/>
                                      </p:to>
                                    </p:set>
                                    <p:anim calcmode="lin" valueType="num">
                                      <p:cBhvr>
                                        <p:cTn id="141" dur="3000" fill="hold"/>
                                        <p:tgtEl>
                                          <p:spTgt spid="5"/>
                                        </p:tgtEl>
                                        <p:attrNameLst>
                                          <p:attrName>ppt_w</p:attrName>
                                        </p:attrNameLst>
                                      </p:cBhvr>
                                      <p:tavLst>
                                        <p:tav tm="0">
                                          <p:val>
                                            <p:strVal val="2/3*#ppt_w"/>
                                          </p:val>
                                        </p:tav>
                                        <p:tav tm="100000">
                                          <p:val>
                                            <p:strVal val="#ppt_w"/>
                                          </p:val>
                                        </p:tav>
                                      </p:tavLst>
                                    </p:anim>
                                    <p:anim calcmode="lin" valueType="num">
                                      <p:cBhvr>
                                        <p:cTn id="142" dur="3000" fill="hold"/>
                                        <p:tgtEl>
                                          <p:spTgt spid="5"/>
                                        </p:tgtEl>
                                        <p:attrNameLst>
                                          <p:attrName>ppt_h</p:attrName>
                                        </p:attrNameLst>
                                      </p:cBhvr>
                                      <p:tavLst>
                                        <p:tav tm="0">
                                          <p:val>
                                            <p:strVal val="2/3*#ppt_h"/>
                                          </p:val>
                                        </p:tav>
                                        <p:tav tm="100000">
                                          <p:val>
                                            <p:strVal val="#ppt_h"/>
                                          </p:val>
                                        </p:tav>
                                      </p:tavLst>
                                    </p:anim>
                                  </p:childTnLst>
                                </p:cTn>
                              </p:par>
                            </p:childTnLst>
                          </p:cTn>
                        </p:par>
                        <p:par>
                          <p:cTn id="143" fill="hold" nodeType="afterGroup">
                            <p:stCondLst>
                              <p:cond delay="6000"/>
                            </p:stCondLst>
                            <p:childTnLst>
                              <p:par>
                                <p:cTn id="144" presetID="40" presetClass="entr" presetSubtype="0" fill="hold" grpId="0" nodeType="afterEffect">
                                  <p:stCondLst>
                                    <p:cond delay="0"/>
                                  </p:stCondLst>
                                  <p:iterate type="lt">
                                    <p:tmPct val="10000"/>
                                  </p:iterate>
                                  <p:childTnLst>
                                    <p:set>
                                      <p:cBhvr>
                                        <p:cTn id="145" dur="1" fill="hold">
                                          <p:stCondLst>
                                            <p:cond delay="0"/>
                                          </p:stCondLst>
                                        </p:cTn>
                                        <p:tgtEl>
                                          <p:spTgt spid="17"/>
                                        </p:tgtEl>
                                        <p:attrNameLst>
                                          <p:attrName>style.visibility</p:attrName>
                                        </p:attrNameLst>
                                      </p:cBhvr>
                                      <p:to>
                                        <p:strVal val="visible"/>
                                      </p:to>
                                    </p:set>
                                    <p:animEffect transition="in" filter="fade">
                                      <p:cBhvr>
                                        <p:cTn id="146" dur="1000"/>
                                        <p:tgtEl>
                                          <p:spTgt spid="17"/>
                                        </p:tgtEl>
                                      </p:cBhvr>
                                    </p:animEffect>
                                    <p:anim calcmode="lin" valueType="num">
                                      <p:cBhvr>
                                        <p:cTn id="147" dur="1000" fill="hold"/>
                                        <p:tgtEl>
                                          <p:spTgt spid="17"/>
                                        </p:tgtEl>
                                        <p:attrNameLst>
                                          <p:attrName>ppt_x</p:attrName>
                                        </p:attrNameLst>
                                      </p:cBhvr>
                                      <p:tavLst>
                                        <p:tav tm="0">
                                          <p:val>
                                            <p:strVal val="#ppt_x-.1"/>
                                          </p:val>
                                        </p:tav>
                                        <p:tav tm="100000">
                                          <p:val>
                                            <p:strVal val="#ppt_x"/>
                                          </p:val>
                                        </p:tav>
                                      </p:tavLst>
                                    </p:anim>
                                    <p:anim calcmode="lin" valueType="num">
                                      <p:cBhvr>
                                        <p:cTn id="148"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Documents and Settings\Ana María\Escritorio\nnSin título-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2 Proceso"/>
          <p:cNvSpPr/>
          <p:nvPr/>
        </p:nvSpPr>
        <p:spPr>
          <a:xfrm>
            <a:off x="0" y="0"/>
            <a:ext cx="4572000" cy="2571750"/>
          </a:xfrm>
          <a:prstGeom prst="flowChartProcess">
            <a:avLst/>
          </a:prstGeom>
          <a:solidFill>
            <a:schemeClr val="bg2">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4" name="3 Proceso"/>
          <p:cNvSpPr/>
          <p:nvPr/>
        </p:nvSpPr>
        <p:spPr>
          <a:xfrm>
            <a:off x="4572000" y="0"/>
            <a:ext cx="4572000" cy="2571750"/>
          </a:xfrm>
          <a:prstGeom prst="flowChartProcess">
            <a:avLst/>
          </a:prstGeom>
          <a:solidFill>
            <a:schemeClr val="bg2">
              <a:lumMod val="20000"/>
              <a:lumOff val="8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Proceso"/>
          <p:cNvSpPr/>
          <p:nvPr/>
        </p:nvSpPr>
        <p:spPr>
          <a:xfrm>
            <a:off x="0" y="2571750"/>
            <a:ext cx="4572000" cy="2571750"/>
          </a:xfrm>
          <a:prstGeom prst="flowChartProcess">
            <a:avLst/>
          </a:prstGeom>
          <a:solidFill>
            <a:schemeClr val="bg2">
              <a:lumMod val="20000"/>
              <a:lumOff val="8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Proceso"/>
          <p:cNvSpPr/>
          <p:nvPr/>
        </p:nvSpPr>
        <p:spPr>
          <a:xfrm>
            <a:off x="4572000" y="2571750"/>
            <a:ext cx="4572000" cy="2571750"/>
          </a:xfrm>
          <a:prstGeom prst="flowChartProcess">
            <a:avLst/>
          </a:prstGeom>
          <a:solidFill>
            <a:schemeClr val="bg2">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Tree>
  </p:cSld>
  <p:clrMapOvr>
    <a:masterClrMapping/>
  </p:clrMapOvr>
  <mc:AlternateContent xmlns:mc="http://schemas.openxmlformats.org/markup-compatibility/2006">
    <mc:Choice xmlns:p14="http://schemas.microsoft.com/office/powerpoint/2010/main" Requires="p14">
      <p:transition spd="slow" p14:dur="2000" advTm="7000">
        <p14:window dir="vert"/>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32" fill="hold" nodeType="withEffect">
                                  <p:stCondLst>
                                    <p:cond delay="0"/>
                                  </p:stCondLst>
                                  <p:childTnLst>
                                    <p:animEffect transition="out" filter="diamond(out)">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3000"/>
                                        <p:tgtEl>
                                          <p:spTgt spid="4"/>
                                        </p:tgtEl>
                                      </p:cBhvr>
                                    </p:animEffect>
                                    <p:set>
                                      <p:cBhvr>
                                        <p:cTn id="10" dur="1" fill="hold">
                                          <p:stCondLst>
                                            <p:cond delay="2999"/>
                                          </p:stCondLst>
                                        </p:cTn>
                                        <p:tgtEl>
                                          <p:spTgt spid="4"/>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8" presetClass="exit" presetSubtype="32" fill="hold" nodeType="withEffect">
                                  <p:stCondLst>
                                    <p:cond delay="0"/>
                                  </p:stCondLst>
                                  <p:childTnLst>
                                    <p:animEffect transition="out" filter="diamond(out)">
                                      <p:cBhvr>
                                        <p:cTn id="15" dur="3000"/>
                                        <p:tgtEl>
                                          <p:spTgt spid="6"/>
                                        </p:tgtEl>
                                      </p:cBhvr>
                                    </p:animEffect>
                                    <p:set>
                                      <p:cBhvr>
                                        <p:cTn id="16" dur="1" fill="hold">
                                          <p:stCondLst>
                                            <p:cond delay="2999"/>
                                          </p:stCondLst>
                                        </p:cTn>
                                        <p:tgtEl>
                                          <p:spTgt spid="6"/>
                                        </p:tgtEl>
                                        <p:attrNameLst>
                                          <p:attrName>style.visibility</p:attrName>
                                        </p:attrNameLst>
                                      </p:cBhvr>
                                      <p:to>
                                        <p:strVal val="hidden"/>
                                      </p:to>
                                    </p:set>
                                  </p:childTnLst>
                                </p:cTn>
                              </p:par>
                              <p:par>
                                <p:cTn id="17" presetID="8" presetClass="entr" presetSubtype="32" fill="hold" nodeType="withEffect">
                                  <p:stCondLst>
                                    <p:cond delay="0"/>
                                  </p:stCondLst>
                                  <p:childTnLst>
                                    <p:set>
                                      <p:cBhvr>
                                        <p:cTn id="18" dur="1" fill="hold">
                                          <p:stCondLst>
                                            <p:cond delay="0"/>
                                          </p:stCondLst>
                                        </p:cTn>
                                        <p:tgtEl>
                                          <p:spTgt spid="21506"/>
                                        </p:tgtEl>
                                        <p:attrNameLst>
                                          <p:attrName>style.visibility</p:attrName>
                                        </p:attrNameLst>
                                      </p:cBhvr>
                                      <p:to>
                                        <p:strVal val="visible"/>
                                      </p:to>
                                    </p:set>
                                    <p:animEffect transition="in" filter="diamond(out)">
                                      <p:cBhvr>
                                        <p:cTn id="19" dur="3000"/>
                                        <p:tgtEl>
                                          <p:spTgt spid="21506"/>
                                        </p:tgtEl>
                                      </p:cBhvr>
                                    </p:animEffect>
                                  </p:childTnLst>
                                </p:cTn>
                              </p:par>
                              <p:par>
                                <p:cTn id="20" presetID="55" presetClass="entr" presetSubtype="0" fill="hold" nodeType="withEffect">
                                  <p:stCondLst>
                                    <p:cond delay="0"/>
                                  </p:stCondLst>
                                  <p:childTnLst>
                                    <p:set>
                                      <p:cBhvr>
                                        <p:cTn id="21" dur="1" fill="hold">
                                          <p:stCondLst>
                                            <p:cond delay="0"/>
                                          </p:stCondLst>
                                        </p:cTn>
                                        <p:tgtEl>
                                          <p:spTgt spid="21506"/>
                                        </p:tgtEl>
                                        <p:attrNameLst>
                                          <p:attrName>style.visibility</p:attrName>
                                        </p:attrNameLst>
                                      </p:cBhvr>
                                      <p:to>
                                        <p:strVal val="visible"/>
                                      </p:to>
                                    </p:set>
                                    <p:anim calcmode="lin" valueType="num">
                                      <p:cBhvr>
                                        <p:cTn id="22" dur="3000" fill="hold"/>
                                        <p:tgtEl>
                                          <p:spTgt spid="21506"/>
                                        </p:tgtEl>
                                        <p:attrNameLst>
                                          <p:attrName>ppt_w</p:attrName>
                                        </p:attrNameLst>
                                      </p:cBhvr>
                                      <p:tavLst>
                                        <p:tav tm="0">
                                          <p:val>
                                            <p:strVal val="#ppt_w*0.70"/>
                                          </p:val>
                                        </p:tav>
                                        <p:tav tm="100000">
                                          <p:val>
                                            <p:strVal val="#ppt_w"/>
                                          </p:val>
                                        </p:tav>
                                      </p:tavLst>
                                    </p:anim>
                                    <p:anim calcmode="lin" valueType="num">
                                      <p:cBhvr>
                                        <p:cTn id="23" dur="3000" fill="hold"/>
                                        <p:tgtEl>
                                          <p:spTgt spid="21506"/>
                                        </p:tgtEl>
                                        <p:attrNameLst>
                                          <p:attrName>ppt_h</p:attrName>
                                        </p:attrNameLst>
                                      </p:cBhvr>
                                      <p:tavLst>
                                        <p:tav tm="0">
                                          <p:val>
                                            <p:strVal val="#ppt_h"/>
                                          </p:val>
                                        </p:tav>
                                        <p:tav tm="100000">
                                          <p:val>
                                            <p:strVal val="#ppt_h"/>
                                          </p:val>
                                        </p:tav>
                                      </p:tavLst>
                                    </p:anim>
                                    <p:animEffect transition="in" filter="fade">
                                      <p:cBhvr>
                                        <p:cTn id="24" dur="3000"/>
                                        <p:tgtEl>
                                          <p:spTgt spid="215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jr500_shinkansen_by_dragonslayero-d67ikco.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04"/>
            <a:ext cx="9144000" cy="5142084"/>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jr500_shinkansen_by_dragonslayero-d67ikco.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04"/>
            <a:ext cx="9144000" cy="5142084"/>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34.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1"/>
            <a:ext cx="9144000" cy="5143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323850" y="4587875"/>
            <a:ext cx="8640763" cy="369888"/>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A esto se le llama "Pasaje azul" (</a:t>
            </a:r>
            <a:r>
              <a:rPr lang="es-ES" b="1" dirty="0" err="1">
                <a:effectLst>
                  <a:glow rad="101600">
                    <a:schemeClr val="accent2">
                      <a:satMod val="175000"/>
                      <a:alpha val="40000"/>
                    </a:schemeClr>
                  </a:glow>
                  <a:outerShdw blurRad="38100" dist="38100" dir="2700000" algn="tl">
                    <a:srgbClr val="000000">
                      <a:alpha val="43137"/>
                    </a:srgbClr>
                  </a:outerShdw>
                </a:effectLst>
              </a:rPr>
              <a:t>Alexandru</a:t>
            </a:r>
            <a:r>
              <a:rPr lang="es-ES" b="1" dirty="0">
                <a:effectLst>
                  <a:glow rad="101600">
                    <a:schemeClr val="accent2">
                      <a:satMod val="175000"/>
                      <a:alpha val="40000"/>
                    </a:schemeClr>
                  </a:glow>
                  <a:outerShdw blurRad="38100" dist="38100" dir="2700000" algn="tl">
                    <a:srgbClr val="000000">
                      <a:alpha val="43137"/>
                    </a:srgbClr>
                  </a:outerShdw>
                </a:effectLst>
              </a:rPr>
              <a:t> C. </a:t>
            </a:r>
            <a:r>
              <a:rPr lang="es-ES" b="1" dirty="0" err="1">
                <a:effectLst>
                  <a:glow rad="101600">
                    <a:schemeClr val="accent2">
                      <a:satMod val="175000"/>
                      <a:alpha val="40000"/>
                    </a:schemeClr>
                  </a:glow>
                  <a:outerShdw blurRad="38100" dist="38100" dir="2700000" algn="tl">
                    <a:srgbClr val="000000">
                      <a:alpha val="43137"/>
                    </a:srgbClr>
                  </a:outerShdw>
                </a:effectLst>
              </a:rPr>
              <a:t>Arghira</a:t>
            </a:r>
            <a:r>
              <a:rPr lang="es-ES" b="1" dirty="0">
                <a:effectLst>
                  <a:glow rad="101600">
                    <a:schemeClr val="accent2">
                      <a:satMod val="175000"/>
                      <a:alpha val="40000"/>
                    </a:schemeClr>
                  </a:glow>
                  <a:outerShdw blurRad="38100" dist="38100" dir="2700000" algn="tl">
                    <a:srgbClr val="000000">
                      <a:alpha val="43137"/>
                    </a:srgbClr>
                  </a:outerShdw>
                </a:effectLst>
              </a:rPr>
              <a:t>) y es el estanque norte.</a:t>
            </a:r>
          </a:p>
        </p:txBody>
      </p:sp>
    </p:spTree>
  </p:cSld>
  <p:clrMapOvr>
    <a:masterClrMapping/>
  </p:clrMapOvr>
  <mc:AlternateContent xmlns:mc="http://schemas.openxmlformats.org/markup-compatibility/2006">
    <mc:Choice xmlns:p14="http://schemas.microsoft.com/office/powerpoint/2010/main" Requires="p14">
      <p:transition spd="slow" p14:dur="2000" advTm="20000">
        <p14:window dir="vert"/>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13" presetClass="entr" presetSubtype="16"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plus(in)">
                                      <p:cBhvr>
                                        <p:cTn id="15" dur="3000"/>
                                        <p:tgtEl>
                                          <p:spTgt spid="5"/>
                                        </p:tgtEl>
                                      </p:cBhvr>
                                    </p:animEffect>
                                  </p:childTnLst>
                                </p:cTn>
                              </p:par>
                              <p:par>
                                <p:cTn id="16" presetID="4"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ox(out)">
                                      <p:cBhvr>
                                        <p:cTn id="18" dur="3000"/>
                                        <p:tgtEl>
                                          <p:spTgt spid="4"/>
                                        </p:tgtEl>
                                      </p:cBhvr>
                                    </p:animEffect>
                                  </p:childTnLst>
                                </p:cTn>
                              </p:par>
                            </p:childTnLst>
                          </p:cTn>
                        </p:par>
                        <p:par>
                          <p:cTn id="19" fill="hold" nodeType="afterGroup">
                            <p:stCondLst>
                              <p:cond delay="3000"/>
                            </p:stCondLst>
                            <p:childTnLst>
                              <p:par>
                                <p:cTn id="20" presetID="10" presetClass="entr" presetSubtype="0" fill="hold" nodeType="afterEffect">
                                  <p:stCondLst>
                                    <p:cond delay="200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3000"/>
                                        <p:tgtEl>
                                          <p:spTgt spid="6"/>
                                        </p:tgtEl>
                                      </p:cBhvr>
                                    </p:animEffect>
                                  </p:childTnLst>
                                </p:cTn>
                              </p:par>
                            </p:childTnLst>
                          </p:cTn>
                        </p:par>
                        <p:par>
                          <p:cTn id="23" fill="hold" nodeType="afterGroup">
                            <p:stCondLst>
                              <p:cond delay="8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7"/>
                                        </p:tgtEl>
                                        <p:attrNameLst>
                                          <p:attrName>style.visibility</p:attrName>
                                        </p:attrNameLst>
                                      </p:cBhvr>
                                      <p:to>
                                        <p:strVal val="visible"/>
                                      </p:to>
                                    </p:set>
                                    <p:animEffect transition="in" filter="fade">
                                      <p:cBhvr>
                                        <p:cTn id="26" dur="1000"/>
                                        <p:tgtEl>
                                          <p:spTgt spid="7"/>
                                        </p:tgtEl>
                                      </p:cBhvr>
                                    </p:animEffect>
                                    <p:anim calcmode="lin" valueType="num">
                                      <p:cBhvr>
                                        <p:cTn id="27" dur="1000" fill="hold"/>
                                        <p:tgtEl>
                                          <p:spTgt spid="7"/>
                                        </p:tgtEl>
                                        <p:attrNameLst>
                                          <p:attrName>ppt_x</p:attrName>
                                        </p:attrNameLst>
                                      </p:cBhvr>
                                      <p:tavLst>
                                        <p:tav tm="0">
                                          <p:val>
                                            <p:strVal val="#ppt_x-.1"/>
                                          </p:val>
                                        </p:tav>
                                        <p:tav tm="100000">
                                          <p:val>
                                            <p:strVal val="#ppt_x"/>
                                          </p:val>
                                        </p:tav>
                                      </p:tavLst>
                                    </p:anim>
                                    <p:anim calcmode="lin" valueType="num">
                                      <p:cBhvr>
                                        <p:cTn id="28"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4704062201112231728282850417805527_010.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scene3d>
            <a:camera prst="orthographicFront"/>
            <a:lightRig rig="threePt" dir="t"/>
          </a:scene3d>
          <a:sp3d>
            <a:bevelT w="165100" prst="coolSlant"/>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54704062201112231728282850417805527_010.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scene3d>
            <a:camera prst="orthographicFront"/>
            <a:lightRig rig="threePt" dir="t"/>
          </a:scene3d>
          <a:sp3d>
            <a:bevelT w="165100" prst="coolSlant"/>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54704062201112231728282850417805527_010.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scene3d>
            <a:camera prst="orthographicFront"/>
            <a:lightRig rig="threePt" dir="t"/>
          </a:scene3d>
          <a:sp3d>
            <a:bevelT w="165100" prst="coolSlant"/>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p14="http://schemas.microsoft.com/office/powerpoint/2010/main" Requires="p14">
      <p:transition spd="slow" p14:dur="2000" advTm="7000">
        <p14:window dir="vert"/>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8" fill="hold"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3000"/>
                                        <p:tgtEl>
                                          <p:spTgt spid="6"/>
                                        </p:tgtEl>
                                        <p:attrNameLst>
                                          <p:attrName>ppt_x</p:attrName>
                                        </p:attrNameLst>
                                      </p:cBhvr>
                                      <p:tavLst>
                                        <p:tav tm="0">
                                          <p:val>
                                            <p:strVal val="ppt_x"/>
                                          </p:val>
                                        </p:tav>
                                        <p:tav tm="100000">
                                          <p:val>
                                            <p:strVal val="ppt_x+ppt_w/2"/>
                                          </p:val>
                                        </p:tav>
                                      </p:tavLst>
                                    </p:anim>
                                    <p:anim calcmode="lin" valueType="num">
                                      <p:cBhvr>
                                        <p:cTn id="13" dur="3000"/>
                                        <p:tgtEl>
                                          <p:spTgt spid="6"/>
                                        </p:tgtEl>
                                        <p:attrNameLst>
                                          <p:attrName>ppt_y</p:attrName>
                                        </p:attrNameLst>
                                      </p:cBhvr>
                                      <p:tavLst>
                                        <p:tav tm="0">
                                          <p:val>
                                            <p:strVal val="ppt_y"/>
                                          </p:val>
                                        </p:tav>
                                        <p:tav tm="100000">
                                          <p:val>
                                            <p:strVal val="ppt_y"/>
                                          </p:val>
                                        </p:tav>
                                      </p:tavLst>
                                    </p:anim>
                                    <p:anim calcmode="lin" valueType="num">
                                      <p:cBhvr>
                                        <p:cTn id="14" dur="3000"/>
                                        <p:tgtEl>
                                          <p:spTgt spid="6"/>
                                        </p:tgtEl>
                                        <p:attrNameLst>
                                          <p:attrName>ppt_w</p:attrName>
                                        </p:attrNameLst>
                                      </p:cBhvr>
                                      <p:tavLst>
                                        <p:tav tm="0">
                                          <p:val>
                                            <p:strVal val="ppt_w"/>
                                          </p:val>
                                        </p:tav>
                                        <p:tav tm="100000">
                                          <p:val>
                                            <p:fltVal val="0"/>
                                          </p:val>
                                        </p:tav>
                                      </p:tavLst>
                                    </p:anim>
                                    <p:anim calcmode="lin" valueType="num">
                                      <p:cBhvr>
                                        <p:cTn id="15" dur="3000"/>
                                        <p:tgtEl>
                                          <p:spTgt spid="6"/>
                                        </p:tgtEl>
                                        <p:attrNameLst>
                                          <p:attrName>ppt_h</p:attrName>
                                        </p:attrNameLst>
                                      </p:cBhvr>
                                      <p:tavLst>
                                        <p:tav tm="0">
                                          <p:val>
                                            <p:strVal val="ppt_h"/>
                                          </p:val>
                                        </p:tav>
                                        <p:tav tm="100000">
                                          <p:val>
                                            <p:strVal val="ppt_h"/>
                                          </p:val>
                                        </p:tav>
                                      </p:tavLst>
                                    </p:anim>
                                    <p:set>
                                      <p:cBhvr>
                                        <p:cTn id="16" dur="1" fill="hold">
                                          <p:stCondLst>
                                            <p:cond delay="2999"/>
                                          </p:stCondLst>
                                        </p:cTn>
                                        <p:tgtEl>
                                          <p:spTgt spid="6"/>
                                        </p:tgtEl>
                                        <p:attrNameLst>
                                          <p:attrName>style.visibility</p:attrName>
                                        </p:attrNameLst>
                                      </p:cBhvr>
                                      <p:to>
                                        <p:strVal val="hidden"/>
                                      </p:to>
                                    </p:set>
                                  </p:childTnLst>
                                </p:cTn>
                              </p:par>
                              <p:par>
                                <p:cTn id="17" presetID="4" presetClass="exit" presetSubtype="32" fill="hold" nodeType="withEffect">
                                  <p:stCondLst>
                                    <p:cond delay="0"/>
                                  </p:stCondLst>
                                  <p:childTnLst>
                                    <p:animEffect transition="out" filter="box(out)">
                                      <p:cBhvr>
                                        <p:cTn id="18" dur="3000"/>
                                        <p:tgtEl>
                                          <p:spTgt spid="5"/>
                                        </p:tgtEl>
                                      </p:cBhvr>
                                    </p:animEffect>
                                    <p:set>
                                      <p:cBhvr>
                                        <p:cTn id="19" dur="1" fill="hold">
                                          <p:stCondLst>
                                            <p:cond delay="2999"/>
                                          </p:stCondLst>
                                        </p:cTn>
                                        <p:tgtEl>
                                          <p:spTgt spid="5"/>
                                        </p:tgtEl>
                                        <p:attrNameLst>
                                          <p:attrName>style.visibility</p:attrName>
                                        </p:attrNameLst>
                                      </p:cBhvr>
                                      <p:to>
                                        <p:strVal val="hidden"/>
                                      </p:to>
                                    </p:set>
                                  </p:childTnLst>
                                </p:cTn>
                              </p:par>
                              <p:par>
                                <p:cTn id="20" presetID="4" presetClass="exit" presetSubtype="32" fill="hold" nodeType="withEffect">
                                  <p:stCondLst>
                                    <p:cond delay="0"/>
                                  </p:stCondLst>
                                  <p:childTnLst>
                                    <p:animEffect transition="out" filter="box(out)">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17"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fltVal val="0"/>
                                          </p:val>
                                        </p:tav>
                                        <p:tav tm="100000">
                                          <p:val>
                                            <p:strVal val="#ppt_w"/>
                                          </p:val>
                                        </p:tav>
                                      </p:tavLst>
                                    </p:anim>
                                    <p:anim calcmode="lin" valueType="num">
                                      <p:cBhvr>
                                        <p:cTn id="26" dur="3000" fill="hold"/>
                                        <p:tgtEl>
                                          <p:spTgt spid="4"/>
                                        </p:tgtEl>
                                        <p:attrNameLst>
                                          <p:attrName>ppt_h</p:attrName>
                                        </p:attrNameLst>
                                      </p:cBhvr>
                                      <p:tavLst>
                                        <p:tav tm="0">
                                          <p:val>
                                            <p:strVal val="#ppt_h"/>
                                          </p:val>
                                        </p:tav>
                                        <p:tav tm="100000">
                                          <p:val>
                                            <p:strVal val="#ppt_h"/>
                                          </p:val>
                                        </p:tav>
                                      </p:tavLst>
                                    </p:anim>
                                  </p:childTnLst>
                                </p:cTn>
                              </p:par>
                              <p:par>
                                <p:cTn id="27" presetID="8" presetClass="entr" presetSubtype="3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diamond(out)">
                                      <p:cBhvr>
                                        <p:cTn id="2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rasIonut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scene3d>
            <a:camera prst="orthographicFront"/>
            <a:lightRig rig="threePt" dir="t"/>
          </a:scene3d>
          <a:sp3d>
            <a:bevelT w="165100" prst="coolSlant"/>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CarasIonut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scene3d>
            <a:camera prst="orthographicFront"/>
            <a:lightRig rig="threePt" dir="t"/>
          </a:scene3d>
          <a:sp3d>
            <a:bevelT w="165100" prst="coolSlant"/>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CarasIonut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scene3d>
            <a:camera prst="orthographicFront"/>
            <a:lightRig rig="threePt" dir="t"/>
          </a:scene3d>
          <a:sp3d>
            <a:bevelT w="165100" prst="coolSlant"/>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250825" y="3943350"/>
            <a:ext cx="8713788" cy="1200150"/>
          </a:xfrm>
          <a:prstGeom prst="rect">
            <a:avLst/>
          </a:prstGeom>
          <a:noFill/>
          <a:scene3d>
            <a:camera prst="orthographicFront"/>
            <a:lightRig rig="threePt" dir="t"/>
          </a:scene3d>
          <a:sp3d>
            <a:bevelT w="165100" prst="coolSlant"/>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Caminando por la Senda de las Esculturas, encontramos </a:t>
            </a:r>
            <a:r>
              <a:rPr lang="es-ES" b="1" dirty="0">
                <a:effectLst>
                  <a:glow rad="101600">
                    <a:schemeClr val="accent2">
                      <a:satMod val="175000"/>
                      <a:alpha val="40000"/>
                    </a:schemeClr>
                  </a:glow>
                  <a:outerShdw blurRad="38100" dist="38100" dir="2700000" algn="tl">
                    <a:srgbClr val="000000">
                      <a:alpha val="43137"/>
                    </a:srgbClr>
                  </a:outerShdw>
                </a:effectLst>
              </a:rPr>
              <a:t>una especie de        </a:t>
            </a:r>
            <a:endParaRPr lang="es-ES" b="1" dirty="0">
              <a:effectLst>
                <a:glow rad="101600">
                  <a:schemeClr val="accent2">
                    <a:satMod val="175000"/>
                    <a:alpha val="40000"/>
                  </a:schemeClr>
                </a:glow>
                <a:outerShdw blurRad="38100" dist="38100" dir="2700000" algn="tl">
                  <a:srgbClr val="000000">
                    <a:alpha val="43137"/>
                  </a:srgbClr>
                </a:outerShdw>
              </a:effectLst>
            </a:endParaRPr>
          </a:p>
          <a:p>
            <a:pPr>
              <a:defRPr/>
            </a:pPr>
            <a:r>
              <a:rPr lang="es-ES" b="1" dirty="0">
                <a:effectLst>
                  <a:glow rad="101600">
                    <a:schemeClr val="accent2">
                      <a:satMod val="175000"/>
                      <a:alpha val="40000"/>
                    </a:schemeClr>
                  </a:glow>
                  <a:outerShdw blurRad="38100" dist="38100" dir="2700000" algn="tl">
                    <a:srgbClr val="000000">
                      <a:alpha val="43137"/>
                    </a:srgbClr>
                  </a:outerShdw>
                </a:effectLst>
              </a:rPr>
              <a:t>plaza</a:t>
            </a:r>
            <a:r>
              <a:rPr lang="es-ES" b="1" dirty="0">
                <a:effectLst>
                  <a:glow rad="101600">
                    <a:schemeClr val="accent2">
                      <a:satMod val="175000"/>
                      <a:alpha val="40000"/>
                    </a:schemeClr>
                  </a:glow>
                  <a:outerShdw blurRad="38100" dist="38100" dir="2700000" algn="tl">
                    <a:srgbClr val="000000">
                      <a:alpha val="43137"/>
                    </a:srgbClr>
                  </a:outerShdw>
                </a:effectLst>
              </a:rPr>
              <a:t>, esta escultura que representa el recuerdo a las víctimas del </a:t>
            </a:r>
            <a:r>
              <a:rPr lang="es-ES" b="1" dirty="0">
                <a:effectLst>
                  <a:glow rad="101600">
                    <a:schemeClr val="accent2">
                      <a:satMod val="175000"/>
                      <a:alpha val="40000"/>
                    </a:schemeClr>
                  </a:glow>
                  <a:outerShdw blurRad="38100" dist="38100" dir="2700000" algn="tl">
                    <a:srgbClr val="000000">
                      <a:alpha val="43137"/>
                    </a:srgbClr>
                  </a:outerShdw>
                </a:effectLst>
              </a:rPr>
              <a:t>Holocausto en </a:t>
            </a:r>
            <a:r>
              <a:rPr lang="es-ES" b="1" dirty="0">
                <a:effectLst>
                  <a:glow rad="101600">
                    <a:schemeClr val="accent2">
                      <a:satMod val="175000"/>
                      <a:alpha val="40000"/>
                    </a:schemeClr>
                  </a:glow>
                  <a:outerShdw blurRad="38100" dist="38100" dir="2700000" algn="tl">
                    <a:srgbClr val="000000">
                      <a:alpha val="43137"/>
                    </a:srgbClr>
                  </a:outerShdw>
                </a:effectLst>
              </a:rPr>
              <a:t>memoria de los seis millones de judíos asesinados durante la </a:t>
            </a:r>
            <a:r>
              <a:rPr lang="es-ES" b="1" dirty="0" err="1">
                <a:effectLst>
                  <a:glow rad="101600">
                    <a:schemeClr val="accent2">
                      <a:satMod val="175000"/>
                      <a:alpha val="40000"/>
                    </a:schemeClr>
                  </a:glow>
                  <a:outerShdw blurRad="38100" dist="38100" dir="2700000" algn="tl">
                    <a:srgbClr val="000000">
                      <a:alpha val="43137"/>
                    </a:srgbClr>
                  </a:outerShdw>
                </a:effectLst>
              </a:rPr>
              <a:t>Shoá</a:t>
            </a:r>
            <a:r>
              <a:rPr lang="es-ES" b="1" dirty="0">
                <a:effectLst>
                  <a:glow rad="101600">
                    <a:schemeClr val="accent2">
                      <a:satMod val="175000"/>
                      <a:alpha val="40000"/>
                    </a:schemeClr>
                  </a:glow>
                  <a:outerShdw blurRad="38100" dist="38100" dir="2700000" algn="tl">
                    <a:srgbClr val="000000">
                      <a:alpha val="43137"/>
                    </a:srgbClr>
                  </a:outerShdw>
                </a:effectLst>
              </a:rPr>
              <a:t> por la barbarie nazi.</a:t>
            </a:r>
          </a:p>
        </p:txBody>
      </p:sp>
    </p:spTree>
  </p:cSld>
  <p:clrMapOvr>
    <a:masterClrMapping/>
  </p:clrMapOvr>
  <mc:AlternateContent xmlns:mc="http://schemas.openxmlformats.org/markup-compatibility/2006">
    <mc:Choice xmlns:p14="http://schemas.microsoft.com/office/powerpoint/2010/main" Requires="p14">
      <p:transition spd="slow" p14:dur="2000" advTm="30000">
        <p14:window dir="vert"/>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4000" fill="hold"/>
                                        <p:tgtEl>
                                          <p:spTgt spid="5"/>
                                        </p:tgtEl>
                                        <p:attrNameLst>
                                          <p:attrName>ppt_w</p:attrName>
                                        </p:attrNameLst>
                                      </p:cBhvr>
                                      <p:tavLst>
                                        <p:tav tm="0">
                                          <p:val>
                                            <p:strVal val="4/3*#ppt_w"/>
                                          </p:val>
                                        </p:tav>
                                        <p:tav tm="100000">
                                          <p:val>
                                            <p:strVal val="#ppt_w"/>
                                          </p:val>
                                        </p:tav>
                                      </p:tavLst>
                                    </p:anim>
                                    <p:anim calcmode="lin" valueType="num">
                                      <p:cBhvr>
                                        <p:cTn id="12" dur="4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4000" fill="hold"/>
                                        <p:tgtEl>
                                          <p:spTgt spid="6"/>
                                        </p:tgtEl>
                                        <p:attrNameLst>
                                          <p:attrName>ppt_w</p:attrName>
                                        </p:attrNameLst>
                                      </p:cBhvr>
                                      <p:tavLst>
                                        <p:tav tm="0">
                                          <p:val>
                                            <p:strVal val="4/3*#ppt_w"/>
                                          </p:val>
                                        </p:tav>
                                        <p:tav tm="100000">
                                          <p:val>
                                            <p:strVal val="#ppt_w"/>
                                          </p:val>
                                        </p:tav>
                                      </p:tavLst>
                                    </p:anim>
                                    <p:anim calcmode="lin" valueType="num">
                                      <p:cBhvr>
                                        <p:cTn id="16" dur="4000" fill="hold"/>
                                        <p:tgtEl>
                                          <p:spTgt spid="6"/>
                                        </p:tgtEl>
                                        <p:attrNameLst>
                                          <p:attrName>ppt_h</p:attrName>
                                        </p:attrNameLst>
                                      </p:cBhvr>
                                      <p:tavLst>
                                        <p:tav tm="0">
                                          <p:val>
                                            <p:strVal val="4/3*#ppt_h"/>
                                          </p:val>
                                        </p:tav>
                                        <p:tav tm="100000">
                                          <p:val>
                                            <p:strVal val="#ppt_h"/>
                                          </p:val>
                                        </p:tav>
                                      </p:tavLst>
                                    </p:anim>
                                  </p:childTnLst>
                                </p:cTn>
                              </p:par>
                              <p:par>
                                <p:cTn id="17" presetID="13" presetClass="entr" presetSubtype="16"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plus(in)">
                                      <p:cBhvr>
                                        <p:cTn id="19" dur="4000"/>
                                        <p:tgtEl>
                                          <p:spTgt spid="5"/>
                                        </p:tgtEl>
                                      </p:cBhvr>
                                    </p:animEffect>
                                  </p:childTnLst>
                                </p:cTn>
                              </p:par>
                              <p:par>
                                <p:cTn id="20" presetID="8" presetClass="entr" presetSubtype="16"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diamond(in)">
                                      <p:cBhvr>
                                        <p:cTn id="22" dur="4000"/>
                                        <p:tgtEl>
                                          <p:spTgt spid="6"/>
                                        </p:tgtEl>
                                      </p:cBhvr>
                                    </p:animEffect>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4000"/>
                                        <p:tgtEl>
                                          <p:spTgt spid="4"/>
                                        </p:tgtEl>
                                      </p:cBhvr>
                                    </p:animEffect>
                                  </p:childTnLst>
                                </p:cTn>
                              </p:par>
                            </p:childTnLst>
                          </p:cTn>
                        </p:par>
                        <p:par>
                          <p:cTn id="26" fill="hold" nodeType="afterGroup">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76.jpe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scene3d>
            <a:camera prst="orthographicFront"/>
            <a:lightRig rig="threePt" dir="t"/>
          </a:scene3d>
          <a:sp3d>
            <a:bevelT w="165100" prst="coolSlant"/>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7 Rectángulo"/>
          <p:cNvSpPr/>
          <p:nvPr/>
        </p:nvSpPr>
        <p:spPr>
          <a:xfrm flipH="1">
            <a:off x="179388" y="1330325"/>
            <a:ext cx="342900" cy="2463800"/>
          </a:xfrm>
          <a:prstGeom prst="rect">
            <a:avLst/>
          </a:prstGeom>
          <a:solidFill>
            <a:schemeClr val="tx1">
              <a:lumMod val="85000"/>
              <a:alpha val="68000"/>
            </a:schemeClr>
          </a:solidFill>
          <a:ln>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flipH="1">
            <a:off x="684213" y="1330325"/>
            <a:ext cx="342900" cy="2463800"/>
          </a:xfrm>
          <a:prstGeom prst="rect">
            <a:avLst/>
          </a:prstGeom>
          <a:solidFill>
            <a:schemeClr val="tx1">
              <a:lumMod val="85000"/>
              <a:alpha val="68000"/>
            </a:schemeClr>
          </a:solidFill>
          <a:ln>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flipH="1">
            <a:off x="1187450" y="1330325"/>
            <a:ext cx="342900" cy="2463800"/>
          </a:xfrm>
          <a:prstGeom prst="rect">
            <a:avLst/>
          </a:prstGeom>
          <a:solidFill>
            <a:schemeClr val="tx1">
              <a:lumMod val="85000"/>
              <a:alpha val="68000"/>
            </a:schemeClr>
          </a:solidFill>
          <a:ln>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flipH="1">
            <a:off x="1692275" y="1330325"/>
            <a:ext cx="342900" cy="2463800"/>
          </a:xfrm>
          <a:prstGeom prst="rect">
            <a:avLst/>
          </a:prstGeom>
          <a:solidFill>
            <a:schemeClr val="tx1">
              <a:lumMod val="85000"/>
              <a:alpha val="68000"/>
            </a:schemeClr>
          </a:solidFill>
          <a:ln>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flipH="1">
            <a:off x="2195513" y="1330325"/>
            <a:ext cx="342900" cy="2463800"/>
          </a:xfrm>
          <a:prstGeom prst="rect">
            <a:avLst/>
          </a:prstGeom>
          <a:solidFill>
            <a:schemeClr val="tx1">
              <a:lumMod val="85000"/>
              <a:alpha val="68000"/>
            </a:schemeClr>
          </a:solidFill>
          <a:ln>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flipH="1">
            <a:off x="2700338" y="1330325"/>
            <a:ext cx="342900" cy="2463800"/>
          </a:xfrm>
          <a:prstGeom prst="rect">
            <a:avLst/>
          </a:prstGeom>
          <a:solidFill>
            <a:schemeClr val="tx1">
              <a:lumMod val="85000"/>
              <a:alpha val="68000"/>
            </a:schemeClr>
          </a:solidFill>
          <a:ln>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flipH="1">
            <a:off x="3203575" y="1330325"/>
            <a:ext cx="342900" cy="2463800"/>
          </a:xfrm>
          <a:prstGeom prst="rect">
            <a:avLst/>
          </a:prstGeom>
          <a:solidFill>
            <a:schemeClr val="tx1">
              <a:lumMod val="85000"/>
              <a:alpha val="68000"/>
            </a:schemeClr>
          </a:solidFill>
          <a:ln>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flipH="1">
            <a:off x="3708400" y="1330325"/>
            <a:ext cx="342900" cy="2463800"/>
          </a:xfrm>
          <a:prstGeom prst="rect">
            <a:avLst/>
          </a:prstGeom>
          <a:solidFill>
            <a:schemeClr val="tx1">
              <a:lumMod val="85000"/>
              <a:alpha val="68000"/>
            </a:schemeClr>
          </a:solidFill>
          <a:ln>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Rectángulo"/>
          <p:cNvSpPr/>
          <p:nvPr/>
        </p:nvSpPr>
        <p:spPr>
          <a:xfrm flipH="1">
            <a:off x="4211638" y="1330325"/>
            <a:ext cx="342900" cy="2463800"/>
          </a:xfrm>
          <a:prstGeom prst="rect">
            <a:avLst/>
          </a:prstGeom>
          <a:solidFill>
            <a:schemeClr val="tx1">
              <a:lumMod val="85000"/>
              <a:alpha val="68000"/>
            </a:schemeClr>
          </a:solidFill>
          <a:ln>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Rectángulo"/>
          <p:cNvSpPr/>
          <p:nvPr/>
        </p:nvSpPr>
        <p:spPr>
          <a:xfrm flipH="1">
            <a:off x="4716463" y="1330325"/>
            <a:ext cx="342900" cy="2463800"/>
          </a:xfrm>
          <a:prstGeom prst="rect">
            <a:avLst/>
          </a:prstGeom>
          <a:solidFill>
            <a:schemeClr val="tx1">
              <a:lumMod val="85000"/>
              <a:alpha val="68000"/>
            </a:schemeClr>
          </a:solidFill>
          <a:ln>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Rectángulo"/>
          <p:cNvSpPr/>
          <p:nvPr/>
        </p:nvSpPr>
        <p:spPr>
          <a:xfrm flipH="1">
            <a:off x="5219700" y="1330325"/>
            <a:ext cx="342900" cy="2463800"/>
          </a:xfrm>
          <a:prstGeom prst="rect">
            <a:avLst/>
          </a:prstGeom>
          <a:solidFill>
            <a:schemeClr val="tx1">
              <a:lumMod val="85000"/>
              <a:alpha val="68000"/>
            </a:schemeClr>
          </a:solidFill>
          <a:ln>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Rectángulo"/>
          <p:cNvSpPr/>
          <p:nvPr/>
        </p:nvSpPr>
        <p:spPr>
          <a:xfrm flipH="1">
            <a:off x="5724525" y="1330325"/>
            <a:ext cx="342900" cy="2463800"/>
          </a:xfrm>
          <a:prstGeom prst="rect">
            <a:avLst/>
          </a:prstGeom>
          <a:solidFill>
            <a:schemeClr val="tx1">
              <a:lumMod val="85000"/>
              <a:alpha val="68000"/>
            </a:schemeClr>
          </a:solidFill>
          <a:ln>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0" name="19 Rectángulo"/>
          <p:cNvSpPr/>
          <p:nvPr/>
        </p:nvSpPr>
        <p:spPr>
          <a:xfrm flipH="1">
            <a:off x="6227763" y="1330325"/>
            <a:ext cx="285750" cy="2463800"/>
          </a:xfrm>
          <a:prstGeom prst="rect">
            <a:avLst/>
          </a:prstGeom>
          <a:solidFill>
            <a:schemeClr val="tx1">
              <a:lumMod val="85000"/>
              <a:alpha val="68000"/>
            </a:schemeClr>
          </a:solidFill>
          <a:ln>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1" name="20 Rectángulo"/>
          <p:cNvSpPr/>
          <p:nvPr/>
        </p:nvSpPr>
        <p:spPr>
          <a:xfrm flipH="1">
            <a:off x="6659563" y="1330325"/>
            <a:ext cx="342900" cy="2463800"/>
          </a:xfrm>
          <a:prstGeom prst="rect">
            <a:avLst/>
          </a:prstGeom>
          <a:solidFill>
            <a:schemeClr val="tx1">
              <a:lumMod val="85000"/>
              <a:alpha val="68000"/>
            </a:schemeClr>
          </a:solidFill>
          <a:ln>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2" name="21 Rectángulo"/>
          <p:cNvSpPr/>
          <p:nvPr/>
        </p:nvSpPr>
        <p:spPr>
          <a:xfrm flipH="1">
            <a:off x="7164388" y="1330325"/>
            <a:ext cx="285750" cy="2463800"/>
          </a:xfrm>
          <a:prstGeom prst="rect">
            <a:avLst/>
          </a:prstGeom>
          <a:solidFill>
            <a:schemeClr val="tx1">
              <a:lumMod val="85000"/>
              <a:alpha val="68000"/>
            </a:schemeClr>
          </a:solidFill>
          <a:ln>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3" name="22 Rectángulo"/>
          <p:cNvSpPr/>
          <p:nvPr/>
        </p:nvSpPr>
        <p:spPr>
          <a:xfrm flipH="1">
            <a:off x="7596188" y="1330325"/>
            <a:ext cx="271462" cy="2463800"/>
          </a:xfrm>
          <a:prstGeom prst="rect">
            <a:avLst/>
          </a:prstGeom>
          <a:solidFill>
            <a:schemeClr val="tx1">
              <a:lumMod val="85000"/>
              <a:alpha val="68000"/>
            </a:schemeClr>
          </a:solidFill>
          <a:ln>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4" name="23 Rectángulo"/>
          <p:cNvSpPr/>
          <p:nvPr/>
        </p:nvSpPr>
        <p:spPr>
          <a:xfrm flipH="1">
            <a:off x="8027988" y="1330325"/>
            <a:ext cx="285750" cy="2463800"/>
          </a:xfrm>
          <a:prstGeom prst="rect">
            <a:avLst/>
          </a:prstGeom>
          <a:solidFill>
            <a:schemeClr val="tx1">
              <a:lumMod val="85000"/>
              <a:alpha val="68000"/>
            </a:schemeClr>
          </a:solidFill>
          <a:ln>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5" name="24 Rectángulo"/>
          <p:cNvSpPr/>
          <p:nvPr/>
        </p:nvSpPr>
        <p:spPr>
          <a:xfrm flipH="1">
            <a:off x="8459788" y="1330325"/>
            <a:ext cx="285750" cy="2463800"/>
          </a:xfrm>
          <a:prstGeom prst="rect">
            <a:avLst/>
          </a:prstGeom>
          <a:solidFill>
            <a:schemeClr val="tx1">
              <a:lumMod val="85000"/>
              <a:alpha val="65000"/>
            </a:schemeClr>
          </a:solidFill>
          <a:ln>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6" name="25 Rectángulo"/>
          <p:cNvSpPr/>
          <p:nvPr/>
        </p:nvSpPr>
        <p:spPr>
          <a:xfrm flipH="1">
            <a:off x="8858250" y="1330325"/>
            <a:ext cx="285750" cy="2463800"/>
          </a:xfrm>
          <a:prstGeom prst="rect">
            <a:avLst/>
          </a:prstGeom>
          <a:solidFill>
            <a:schemeClr val="tx1">
              <a:lumMod val="85000"/>
              <a:alpha val="68000"/>
            </a:schemeClr>
          </a:solidFill>
          <a:ln>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7" name="26 CuadroTexto"/>
          <p:cNvSpPr txBox="1"/>
          <p:nvPr/>
        </p:nvSpPr>
        <p:spPr>
          <a:xfrm>
            <a:off x="539750" y="4084638"/>
            <a:ext cx="8186738" cy="922337"/>
          </a:xfrm>
          <a:prstGeom prst="rect">
            <a:avLst/>
          </a:prstGeom>
          <a:noFill/>
          <a:scene3d>
            <a:camera prst="orthographicFront"/>
            <a:lightRig rig="threePt" dir="t"/>
          </a:scene3d>
          <a:sp3d>
            <a:bevelT w="165100" prst="coolSlant"/>
          </a:sp3d>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Continuando con nuestro paseo, llegamos hasta el Olivar de la Hinojosa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donde encontramos unos pedruscos con una placa que nos dice que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estamos en el Camino Reina Sofía.</a:t>
            </a:r>
          </a:p>
        </p:txBody>
      </p:sp>
    </p:spTree>
  </p:cSld>
  <p:clrMapOvr>
    <a:masterClrMapping/>
  </p:clrMapOvr>
  <mc:AlternateContent xmlns:mc="http://schemas.openxmlformats.org/markup-compatibility/2006">
    <mc:Choice xmlns:p14="http://schemas.microsoft.com/office/powerpoint/2010/main" Requires="p14">
      <p:transition spd="slow" p14:dur="2000" advTm="26000">
        <p14:window dir="vert"/>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3000" fill="hold"/>
                                        <p:tgtEl>
                                          <p:spTgt spid="8"/>
                                        </p:tgtEl>
                                        <p:attrNameLst>
                                          <p:attrName>ppt_x</p:attrName>
                                        </p:attrNameLst>
                                      </p:cBhvr>
                                      <p:tavLst>
                                        <p:tav tm="0">
                                          <p:val>
                                            <p:strVal val="0-#ppt_w/2"/>
                                          </p:val>
                                        </p:tav>
                                        <p:tav tm="100000">
                                          <p:val>
                                            <p:strVal val="#ppt_x"/>
                                          </p:val>
                                        </p:tav>
                                      </p:tavLst>
                                    </p:anim>
                                    <p:anim calcmode="lin" valueType="num">
                                      <p:cBhvr additive="base">
                                        <p:cTn id="8" dur="3000" fill="hold"/>
                                        <p:tgtEl>
                                          <p:spTgt spid="8"/>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3000" fill="hold"/>
                                        <p:tgtEl>
                                          <p:spTgt spid="9"/>
                                        </p:tgtEl>
                                        <p:attrNameLst>
                                          <p:attrName>ppt_x</p:attrName>
                                        </p:attrNameLst>
                                      </p:cBhvr>
                                      <p:tavLst>
                                        <p:tav tm="0">
                                          <p:val>
                                            <p:strVal val="0-#ppt_w/2"/>
                                          </p:val>
                                        </p:tav>
                                        <p:tav tm="100000">
                                          <p:val>
                                            <p:strVal val="#ppt_x"/>
                                          </p:val>
                                        </p:tav>
                                      </p:tavLst>
                                    </p:anim>
                                    <p:anim calcmode="lin" valueType="num">
                                      <p:cBhvr additive="base">
                                        <p:cTn id="12" dur="30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3000" fill="hold"/>
                                        <p:tgtEl>
                                          <p:spTgt spid="10"/>
                                        </p:tgtEl>
                                        <p:attrNameLst>
                                          <p:attrName>ppt_x</p:attrName>
                                        </p:attrNameLst>
                                      </p:cBhvr>
                                      <p:tavLst>
                                        <p:tav tm="0">
                                          <p:val>
                                            <p:strVal val="0-#ppt_w/2"/>
                                          </p:val>
                                        </p:tav>
                                        <p:tav tm="100000">
                                          <p:val>
                                            <p:strVal val="#ppt_x"/>
                                          </p:val>
                                        </p:tav>
                                      </p:tavLst>
                                    </p:anim>
                                    <p:anim calcmode="lin" valueType="num">
                                      <p:cBhvr additive="base">
                                        <p:cTn id="16" dur="3000" fill="hold"/>
                                        <p:tgtEl>
                                          <p:spTgt spid="10"/>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3000" fill="hold"/>
                                        <p:tgtEl>
                                          <p:spTgt spid="11"/>
                                        </p:tgtEl>
                                        <p:attrNameLst>
                                          <p:attrName>ppt_x</p:attrName>
                                        </p:attrNameLst>
                                      </p:cBhvr>
                                      <p:tavLst>
                                        <p:tav tm="0">
                                          <p:val>
                                            <p:strVal val="0-#ppt_w/2"/>
                                          </p:val>
                                        </p:tav>
                                        <p:tav tm="100000">
                                          <p:val>
                                            <p:strVal val="#ppt_x"/>
                                          </p:val>
                                        </p:tav>
                                      </p:tavLst>
                                    </p:anim>
                                    <p:anim calcmode="lin" valueType="num">
                                      <p:cBhvr additive="base">
                                        <p:cTn id="20" dur="3000" fill="hold"/>
                                        <p:tgtEl>
                                          <p:spTgt spid="11"/>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3000" fill="hold"/>
                                        <p:tgtEl>
                                          <p:spTgt spid="12"/>
                                        </p:tgtEl>
                                        <p:attrNameLst>
                                          <p:attrName>ppt_x</p:attrName>
                                        </p:attrNameLst>
                                      </p:cBhvr>
                                      <p:tavLst>
                                        <p:tav tm="0">
                                          <p:val>
                                            <p:strVal val="0-#ppt_w/2"/>
                                          </p:val>
                                        </p:tav>
                                        <p:tav tm="100000">
                                          <p:val>
                                            <p:strVal val="#ppt_x"/>
                                          </p:val>
                                        </p:tav>
                                      </p:tavLst>
                                    </p:anim>
                                    <p:anim calcmode="lin" valueType="num">
                                      <p:cBhvr additive="base">
                                        <p:cTn id="24" dur="3000" fill="hold"/>
                                        <p:tgtEl>
                                          <p:spTgt spid="12"/>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3000" fill="hold"/>
                                        <p:tgtEl>
                                          <p:spTgt spid="13"/>
                                        </p:tgtEl>
                                        <p:attrNameLst>
                                          <p:attrName>ppt_x</p:attrName>
                                        </p:attrNameLst>
                                      </p:cBhvr>
                                      <p:tavLst>
                                        <p:tav tm="0">
                                          <p:val>
                                            <p:strVal val="0-#ppt_w/2"/>
                                          </p:val>
                                        </p:tav>
                                        <p:tav tm="100000">
                                          <p:val>
                                            <p:strVal val="#ppt_x"/>
                                          </p:val>
                                        </p:tav>
                                      </p:tavLst>
                                    </p:anim>
                                    <p:anim calcmode="lin" valueType="num">
                                      <p:cBhvr additive="base">
                                        <p:cTn id="28" dur="3000" fill="hold"/>
                                        <p:tgtEl>
                                          <p:spTgt spid="13"/>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3000" fill="hold"/>
                                        <p:tgtEl>
                                          <p:spTgt spid="14"/>
                                        </p:tgtEl>
                                        <p:attrNameLst>
                                          <p:attrName>ppt_x</p:attrName>
                                        </p:attrNameLst>
                                      </p:cBhvr>
                                      <p:tavLst>
                                        <p:tav tm="0">
                                          <p:val>
                                            <p:strVal val="0-#ppt_w/2"/>
                                          </p:val>
                                        </p:tav>
                                        <p:tav tm="100000">
                                          <p:val>
                                            <p:strVal val="#ppt_x"/>
                                          </p:val>
                                        </p:tav>
                                      </p:tavLst>
                                    </p:anim>
                                    <p:anim calcmode="lin" valueType="num">
                                      <p:cBhvr additive="base">
                                        <p:cTn id="32" dur="3000" fill="hold"/>
                                        <p:tgtEl>
                                          <p:spTgt spid="14"/>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5"/>
                                        </p:tgtEl>
                                        <p:attrNameLst>
                                          <p:attrName>style.visibility</p:attrName>
                                        </p:attrNameLst>
                                      </p:cBhvr>
                                      <p:to>
                                        <p:strVal val="visible"/>
                                      </p:to>
                                    </p:set>
                                    <p:anim calcmode="lin" valueType="num">
                                      <p:cBhvr additive="base">
                                        <p:cTn id="35" dur="3000" fill="hold"/>
                                        <p:tgtEl>
                                          <p:spTgt spid="15"/>
                                        </p:tgtEl>
                                        <p:attrNameLst>
                                          <p:attrName>ppt_x</p:attrName>
                                        </p:attrNameLst>
                                      </p:cBhvr>
                                      <p:tavLst>
                                        <p:tav tm="0">
                                          <p:val>
                                            <p:strVal val="0-#ppt_w/2"/>
                                          </p:val>
                                        </p:tav>
                                        <p:tav tm="100000">
                                          <p:val>
                                            <p:strVal val="#ppt_x"/>
                                          </p:val>
                                        </p:tav>
                                      </p:tavLst>
                                    </p:anim>
                                    <p:anim calcmode="lin" valueType="num">
                                      <p:cBhvr additive="base">
                                        <p:cTn id="36" dur="3000" fill="hold"/>
                                        <p:tgtEl>
                                          <p:spTgt spid="15"/>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16"/>
                                        </p:tgtEl>
                                        <p:attrNameLst>
                                          <p:attrName>style.visibility</p:attrName>
                                        </p:attrNameLst>
                                      </p:cBhvr>
                                      <p:to>
                                        <p:strVal val="visible"/>
                                      </p:to>
                                    </p:set>
                                    <p:anim calcmode="lin" valueType="num">
                                      <p:cBhvr additive="base">
                                        <p:cTn id="39" dur="3000" fill="hold"/>
                                        <p:tgtEl>
                                          <p:spTgt spid="16"/>
                                        </p:tgtEl>
                                        <p:attrNameLst>
                                          <p:attrName>ppt_x</p:attrName>
                                        </p:attrNameLst>
                                      </p:cBhvr>
                                      <p:tavLst>
                                        <p:tav tm="0">
                                          <p:val>
                                            <p:strVal val="0-#ppt_w/2"/>
                                          </p:val>
                                        </p:tav>
                                        <p:tav tm="100000">
                                          <p:val>
                                            <p:strVal val="#ppt_x"/>
                                          </p:val>
                                        </p:tav>
                                      </p:tavLst>
                                    </p:anim>
                                    <p:anim calcmode="lin" valueType="num">
                                      <p:cBhvr additive="base">
                                        <p:cTn id="40" dur="3000" fill="hold"/>
                                        <p:tgtEl>
                                          <p:spTgt spid="16"/>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17"/>
                                        </p:tgtEl>
                                        <p:attrNameLst>
                                          <p:attrName>style.visibility</p:attrName>
                                        </p:attrNameLst>
                                      </p:cBhvr>
                                      <p:to>
                                        <p:strVal val="visible"/>
                                      </p:to>
                                    </p:set>
                                    <p:anim calcmode="lin" valueType="num">
                                      <p:cBhvr additive="base">
                                        <p:cTn id="43" dur="3000" fill="hold"/>
                                        <p:tgtEl>
                                          <p:spTgt spid="17"/>
                                        </p:tgtEl>
                                        <p:attrNameLst>
                                          <p:attrName>ppt_x</p:attrName>
                                        </p:attrNameLst>
                                      </p:cBhvr>
                                      <p:tavLst>
                                        <p:tav tm="0">
                                          <p:val>
                                            <p:strVal val="0-#ppt_w/2"/>
                                          </p:val>
                                        </p:tav>
                                        <p:tav tm="100000">
                                          <p:val>
                                            <p:strVal val="#ppt_x"/>
                                          </p:val>
                                        </p:tav>
                                      </p:tavLst>
                                    </p:anim>
                                    <p:anim calcmode="lin" valueType="num">
                                      <p:cBhvr additive="base">
                                        <p:cTn id="44" dur="3000" fill="hold"/>
                                        <p:tgtEl>
                                          <p:spTgt spid="17"/>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18"/>
                                        </p:tgtEl>
                                        <p:attrNameLst>
                                          <p:attrName>style.visibility</p:attrName>
                                        </p:attrNameLst>
                                      </p:cBhvr>
                                      <p:to>
                                        <p:strVal val="visible"/>
                                      </p:to>
                                    </p:set>
                                    <p:anim calcmode="lin" valueType="num">
                                      <p:cBhvr additive="base">
                                        <p:cTn id="47" dur="3000" fill="hold"/>
                                        <p:tgtEl>
                                          <p:spTgt spid="18"/>
                                        </p:tgtEl>
                                        <p:attrNameLst>
                                          <p:attrName>ppt_x</p:attrName>
                                        </p:attrNameLst>
                                      </p:cBhvr>
                                      <p:tavLst>
                                        <p:tav tm="0">
                                          <p:val>
                                            <p:strVal val="0-#ppt_w/2"/>
                                          </p:val>
                                        </p:tav>
                                        <p:tav tm="100000">
                                          <p:val>
                                            <p:strVal val="#ppt_x"/>
                                          </p:val>
                                        </p:tav>
                                      </p:tavLst>
                                    </p:anim>
                                    <p:anim calcmode="lin" valueType="num">
                                      <p:cBhvr additive="base">
                                        <p:cTn id="48" dur="3000" fill="hold"/>
                                        <p:tgtEl>
                                          <p:spTgt spid="18"/>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19"/>
                                        </p:tgtEl>
                                        <p:attrNameLst>
                                          <p:attrName>style.visibility</p:attrName>
                                        </p:attrNameLst>
                                      </p:cBhvr>
                                      <p:to>
                                        <p:strVal val="visible"/>
                                      </p:to>
                                    </p:set>
                                    <p:anim calcmode="lin" valueType="num">
                                      <p:cBhvr additive="base">
                                        <p:cTn id="51" dur="3000" fill="hold"/>
                                        <p:tgtEl>
                                          <p:spTgt spid="19"/>
                                        </p:tgtEl>
                                        <p:attrNameLst>
                                          <p:attrName>ppt_x</p:attrName>
                                        </p:attrNameLst>
                                      </p:cBhvr>
                                      <p:tavLst>
                                        <p:tav tm="0">
                                          <p:val>
                                            <p:strVal val="0-#ppt_w/2"/>
                                          </p:val>
                                        </p:tav>
                                        <p:tav tm="100000">
                                          <p:val>
                                            <p:strVal val="#ppt_x"/>
                                          </p:val>
                                        </p:tav>
                                      </p:tavLst>
                                    </p:anim>
                                    <p:anim calcmode="lin" valueType="num">
                                      <p:cBhvr additive="base">
                                        <p:cTn id="52" dur="3000" fill="hold"/>
                                        <p:tgtEl>
                                          <p:spTgt spid="19"/>
                                        </p:tgtEl>
                                        <p:attrNameLst>
                                          <p:attrName>ppt_y</p:attrName>
                                        </p:attrNameLst>
                                      </p:cBhvr>
                                      <p:tavLst>
                                        <p:tav tm="0">
                                          <p:val>
                                            <p:strVal val="#ppt_y"/>
                                          </p:val>
                                        </p:tav>
                                        <p:tav tm="100000">
                                          <p:val>
                                            <p:strVal val="#ppt_y"/>
                                          </p:val>
                                        </p:tav>
                                      </p:tavLst>
                                    </p:anim>
                                  </p:childTnLst>
                                </p:cTn>
                              </p:par>
                              <p:par>
                                <p:cTn id="53" presetID="2" presetClass="entr" presetSubtype="8" fill="hold" nodeType="withEffect">
                                  <p:stCondLst>
                                    <p:cond delay="0"/>
                                  </p:stCondLst>
                                  <p:childTnLst>
                                    <p:set>
                                      <p:cBhvr>
                                        <p:cTn id="54" dur="1" fill="hold">
                                          <p:stCondLst>
                                            <p:cond delay="0"/>
                                          </p:stCondLst>
                                        </p:cTn>
                                        <p:tgtEl>
                                          <p:spTgt spid="20"/>
                                        </p:tgtEl>
                                        <p:attrNameLst>
                                          <p:attrName>style.visibility</p:attrName>
                                        </p:attrNameLst>
                                      </p:cBhvr>
                                      <p:to>
                                        <p:strVal val="visible"/>
                                      </p:to>
                                    </p:set>
                                    <p:anim calcmode="lin" valueType="num">
                                      <p:cBhvr additive="base">
                                        <p:cTn id="55" dur="3000" fill="hold"/>
                                        <p:tgtEl>
                                          <p:spTgt spid="20"/>
                                        </p:tgtEl>
                                        <p:attrNameLst>
                                          <p:attrName>ppt_x</p:attrName>
                                        </p:attrNameLst>
                                      </p:cBhvr>
                                      <p:tavLst>
                                        <p:tav tm="0">
                                          <p:val>
                                            <p:strVal val="0-#ppt_w/2"/>
                                          </p:val>
                                        </p:tav>
                                        <p:tav tm="100000">
                                          <p:val>
                                            <p:strVal val="#ppt_x"/>
                                          </p:val>
                                        </p:tav>
                                      </p:tavLst>
                                    </p:anim>
                                    <p:anim calcmode="lin" valueType="num">
                                      <p:cBhvr additive="base">
                                        <p:cTn id="56" dur="3000" fill="hold"/>
                                        <p:tgtEl>
                                          <p:spTgt spid="20"/>
                                        </p:tgtEl>
                                        <p:attrNameLst>
                                          <p:attrName>ppt_y</p:attrName>
                                        </p:attrNameLst>
                                      </p:cBhvr>
                                      <p:tavLst>
                                        <p:tav tm="0">
                                          <p:val>
                                            <p:strVal val="#ppt_y"/>
                                          </p:val>
                                        </p:tav>
                                        <p:tav tm="100000">
                                          <p:val>
                                            <p:strVal val="#ppt_y"/>
                                          </p:val>
                                        </p:tav>
                                      </p:tavLst>
                                    </p:anim>
                                  </p:childTnLst>
                                </p:cTn>
                              </p:par>
                              <p:par>
                                <p:cTn id="57" presetID="2" presetClass="entr" presetSubtype="8" fill="hold" nodeType="withEffect">
                                  <p:stCondLst>
                                    <p:cond delay="0"/>
                                  </p:stCondLst>
                                  <p:childTnLst>
                                    <p:set>
                                      <p:cBhvr>
                                        <p:cTn id="58" dur="1" fill="hold">
                                          <p:stCondLst>
                                            <p:cond delay="0"/>
                                          </p:stCondLst>
                                        </p:cTn>
                                        <p:tgtEl>
                                          <p:spTgt spid="21"/>
                                        </p:tgtEl>
                                        <p:attrNameLst>
                                          <p:attrName>style.visibility</p:attrName>
                                        </p:attrNameLst>
                                      </p:cBhvr>
                                      <p:to>
                                        <p:strVal val="visible"/>
                                      </p:to>
                                    </p:set>
                                    <p:anim calcmode="lin" valueType="num">
                                      <p:cBhvr additive="base">
                                        <p:cTn id="59" dur="3000" fill="hold"/>
                                        <p:tgtEl>
                                          <p:spTgt spid="21"/>
                                        </p:tgtEl>
                                        <p:attrNameLst>
                                          <p:attrName>ppt_x</p:attrName>
                                        </p:attrNameLst>
                                      </p:cBhvr>
                                      <p:tavLst>
                                        <p:tav tm="0">
                                          <p:val>
                                            <p:strVal val="0-#ppt_w/2"/>
                                          </p:val>
                                        </p:tav>
                                        <p:tav tm="100000">
                                          <p:val>
                                            <p:strVal val="#ppt_x"/>
                                          </p:val>
                                        </p:tav>
                                      </p:tavLst>
                                    </p:anim>
                                    <p:anim calcmode="lin" valueType="num">
                                      <p:cBhvr additive="base">
                                        <p:cTn id="60" dur="3000" fill="hold"/>
                                        <p:tgtEl>
                                          <p:spTgt spid="21"/>
                                        </p:tgtEl>
                                        <p:attrNameLst>
                                          <p:attrName>ppt_y</p:attrName>
                                        </p:attrNameLst>
                                      </p:cBhvr>
                                      <p:tavLst>
                                        <p:tav tm="0">
                                          <p:val>
                                            <p:strVal val="#ppt_y"/>
                                          </p:val>
                                        </p:tav>
                                        <p:tav tm="100000">
                                          <p:val>
                                            <p:strVal val="#ppt_y"/>
                                          </p:val>
                                        </p:tav>
                                      </p:tavLst>
                                    </p:anim>
                                  </p:childTnLst>
                                </p:cTn>
                              </p:par>
                              <p:par>
                                <p:cTn id="61" presetID="2" presetClass="entr" presetSubtype="8" fill="hold" nodeType="withEffect">
                                  <p:stCondLst>
                                    <p:cond delay="0"/>
                                  </p:stCondLst>
                                  <p:childTnLst>
                                    <p:set>
                                      <p:cBhvr>
                                        <p:cTn id="62" dur="1" fill="hold">
                                          <p:stCondLst>
                                            <p:cond delay="0"/>
                                          </p:stCondLst>
                                        </p:cTn>
                                        <p:tgtEl>
                                          <p:spTgt spid="22"/>
                                        </p:tgtEl>
                                        <p:attrNameLst>
                                          <p:attrName>style.visibility</p:attrName>
                                        </p:attrNameLst>
                                      </p:cBhvr>
                                      <p:to>
                                        <p:strVal val="visible"/>
                                      </p:to>
                                    </p:set>
                                    <p:anim calcmode="lin" valueType="num">
                                      <p:cBhvr additive="base">
                                        <p:cTn id="63" dur="3000" fill="hold"/>
                                        <p:tgtEl>
                                          <p:spTgt spid="22"/>
                                        </p:tgtEl>
                                        <p:attrNameLst>
                                          <p:attrName>ppt_x</p:attrName>
                                        </p:attrNameLst>
                                      </p:cBhvr>
                                      <p:tavLst>
                                        <p:tav tm="0">
                                          <p:val>
                                            <p:strVal val="0-#ppt_w/2"/>
                                          </p:val>
                                        </p:tav>
                                        <p:tav tm="100000">
                                          <p:val>
                                            <p:strVal val="#ppt_x"/>
                                          </p:val>
                                        </p:tav>
                                      </p:tavLst>
                                    </p:anim>
                                    <p:anim calcmode="lin" valueType="num">
                                      <p:cBhvr additive="base">
                                        <p:cTn id="64" dur="3000" fill="hold"/>
                                        <p:tgtEl>
                                          <p:spTgt spid="22"/>
                                        </p:tgtEl>
                                        <p:attrNameLst>
                                          <p:attrName>ppt_y</p:attrName>
                                        </p:attrNameLst>
                                      </p:cBhvr>
                                      <p:tavLst>
                                        <p:tav tm="0">
                                          <p:val>
                                            <p:strVal val="#ppt_y"/>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23"/>
                                        </p:tgtEl>
                                        <p:attrNameLst>
                                          <p:attrName>style.visibility</p:attrName>
                                        </p:attrNameLst>
                                      </p:cBhvr>
                                      <p:to>
                                        <p:strVal val="visible"/>
                                      </p:to>
                                    </p:set>
                                    <p:anim calcmode="lin" valueType="num">
                                      <p:cBhvr additive="base">
                                        <p:cTn id="67" dur="3000" fill="hold"/>
                                        <p:tgtEl>
                                          <p:spTgt spid="23"/>
                                        </p:tgtEl>
                                        <p:attrNameLst>
                                          <p:attrName>ppt_x</p:attrName>
                                        </p:attrNameLst>
                                      </p:cBhvr>
                                      <p:tavLst>
                                        <p:tav tm="0">
                                          <p:val>
                                            <p:strVal val="0-#ppt_w/2"/>
                                          </p:val>
                                        </p:tav>
                                        <p:tav tm="100000">
                                          <p:val>
                                            <p:strVal val="#ppt_x"/>
                                          </p:val>
                                        </p:tav>
                                      </p:tavLst>
                                    </p:anim>
                                    <p:anim calcmode="lin" valueType="num">
                                      <p:cBhvr additive="base">
                                        <p:cTn id="68" dur="3000" fill="hold"/>
                                        <p:tgtEl>
                                          <p:spTgt spid="23"/>
                                        </p:tgtEl>
                                        <p:attrNameLst>
                                          <p:attrName>ppt_y</p:attrName>
                                        </p:attrNameLst>
                                      </p:cBhvr>
                                      <p:tavLst>
                                        <p:tav tm="0">
                                          <p:val>
                                            <p:strVal val="#ppt_y"/>
                                          </p:val>
                                        </p:tav>
                                        <p:tav tm="100000">
                                          <p:val>
                                            <p:strVal val="#ppt_y"/>
                                          </p:val>
                                        </p:tav>
                                      </p:tavLst>
                                    </p:anim>
                                  </p:childTnLst>
                                </p:cTn>
                              </p:par>
                              <p:par>
                                <p:cTn id="69" presetID="2" presetClass="entr" presetSubtype="8" fill="hold" nodeType="withEffect">
                                  <p:stCondLst>
                                    <p:cond delay="0"/>
                                  </p:stCondLst>
                                  <p:childTnLst>
                                    <p:set>
                                      <p:cBhvr>
                                        <p:cTn id="70" dur="1" fill="hold">
                                          <p:stCondLst>
                                            <p:cond delay="0"/>
                                          </p:stCondLst>
                                        </p:cTn>
                                        <p:tgtEl>
                                          <p:spTgt spid="24"/>
                                        </p:tgtEl>
                                        <p:attrNameLst>
                                          <p:attrName>style.visibility</p:attrName>
                                        </p:attrNameLst>
                                      </p:cBhvr>
                                      <p:to>
                                        <p:strVal val="visible"/>
                                      </p:to>
                                    </p:set>
                                    <p:anim calcmode="lin" valueType="num">
                                      <p:cBhvr additive="base">
                                        <p:cTn id="71" dur="3000" fill="hold"/>
                                        <p:tgtEl>
                                          <p:spTgt spid="24"/>
                                        </p:tgtEl>
                                        <p:attrNameLst>
                                          <p:attrName>ppt_x</p:attrName>
                                        </p:attrNameLst>
                                      </p:cBhvr>
                                      <p:tavLst>
                                        <p:tav tm="0">
                                          <p:val>
                                            <p:strVal val="0-#ppt_w/2"/>
                                          </p:val>
                                        </p:tav>
                                        <p:tav tm="100000">
                                          <p:val>
                                            <p:strVal val="#ppt_x"/>
                                          </p:val>
                                        </p:tav>
                                      </p:tavLst>
                                    </p:anim>
                                    <p:anim calcmode="lin" valueType="num">
                                      <p:cBhvr additive="base">
                                        <p:cTn id="72" dur="3000" fill="hold"/>
                                        <p:tgtEl>
                                          <p:spTgt spid="24"/>
                                        </p:tgtEl>
                                        <p:attrNameLst>
                                          <p:attrName>ppt_y</p:attrName>
                                        </p:attrNameLst>
                                      </p:cBhvr>
                                      <p:tavLst>
                                        <p:tav tm="0">
                                          <p:val>
                                            <p:strVal val="#ppt_y"/>
                                          </p:val>
                                        </p:tav>
                                        <p:tav tm="100000">
                                          <p:val>
                                            <p:strVal val="#ppt_y"/>
                                          </p:val>
                                        </p:tav>
                                      </p:tavLst>
                                    </p:anim>
                                  </p:childTnLst>
                                </p:cTn>
                              </p:par>
                              <p:par>
                                <p:cTn id="73" presetID="2" presetClass="entr" presetSubtype="8" fill="hold" nodeType="withEffect">
                                  <p:stCondLst>
                                    <p:cond delay="0"/>
                                  </p:stCondLst>
                                  <p:childTnLst>
                                    <p:set>
                                      <p:cBhvr>
                                        <p:cTn id="74" dur="1" fill="hold">
                                          <p:stCondLst>
                                            <p:cond delay="0"/>
                                          </p:stCondLst>
                                        </p:cTn>
                                        <p:tgtEl>
                                          <p:spTgt spid="25"/>
                                        </p:tgtEl>
                                        <p:attrNameLst>
                                          <p:attrName>style.visibility</p:attrName>
                                        </p:attrNameLst>
                                      </p:cBhvr>
                                      <p:to>
                                        <p:strVal val="visible"/>
                                      </p:to>
                                    </p:set>
                                    <p:anim calcmode="lin" valueType="num">
                                      <p:cBhvr additive="base">
                                        <p:cTn id="75" dur="3000" fill="hold"/>
                                        <p:tgtEl>
                                          <p:spTgt spid="25"/>
                                        </p:tgtEl>
                                        <p:attrNameLst>
                                          <p:attrName>ppt_x</p:attrName>
                                        </p:attrNameLst>
                                      </p:cBhvr>
                                      <p:tavLst>
                                        <p:tav tm="0">
                                          <p:val>
                                            <p:strVal val="0-#ppt_w/2"/>
                                          </p:val>
                                        </p:tav>
                                        <p:tav tm="100000">
                                          <p:val>
                                            <p:strVal val="#ppt_x"/>
                                          </p:val>
                                        </p:tav>
                                      </p:tavLst>
                                    </p:anim>
                                    <p:anim calcmode="lin" valueType="num">
                                      <p:cBhvr additive="base">
                                        <p:cTn id="76" dur="3000" fill="hold"/>
                                        <p:tgtEl>
                                          <p:spTgt spid="25"/>
                                        </p:tgtEl>
                                        <p:attrNameLst>
                                          <p:attrName>ppt_y</p:attrName>
                                        </p:attrNameLst>
                                      </p:cBhvr>
                                      <p:tavLst>
                                        <p:tav tm="0">
                                          <p:val>
                                            <p:strVal val="#ppt_y"/>
                                          </p:val>
                                        </p:tav>
                                        <p:tav tm="100000">
                                          <p:val>
                                            <p:strVal val="#ppt_y"/>
                                          </p:val>
                                        </p:tav>
                                      </p:tavLst>
                                    </p:anim>
                                  </p:childTnLst>
                                </p:cTn>
                              </p:par>
                              <p:par>
                                <p:cTn id="77" presetID="2" presetClass="entr" presetSubtype="8" fill="hold" nodeType="withEffect">
                                  <p:stCondLst>
                                    <p:cond delay="0"/>
                                  </p:stCondLst>
                                  <p:childTnLst>
                                    <p:set>
                                      <p:cBhvr>
                                        <p:cTn id="78" dur="1" fill="hold">
                                          <p:stCondLst>
                                            <p:cond delay="0"/>
                                          </p:stCondLst>
                                        </p:cTn>
                                        <p:tgtEl>
                                          <p:spTgt spid="26"/>
                                        </p:tgtEl>
                                        <p:attrNameLst>
                                          <p:attrName>style.visibility</p:attrName>
                                        </p:attrNameLst>
                                      </p:cBhvr>
                                      <p:to>
                                        <p:strVal val="visible"/>
                                      </p:to>
                                    </p:set>
                                    <p:anim calcmode="lin" valueType="num">
                                      <p:cBhvr additive="base">
                                        <p:cTn id="79" dur="3000" fill="hold"/>
                                        <p:tgtEl>
                                          <p:spTgt spid="26"/>
                                        </p:tgtEl>
                                        <p:attrNameLst>
                                          <p:attrName>ppt_x</p:attrName>
                                        </p:attrNameLst>
                                      </p:cBhvr>
                                      <p:tavLst>
                                        <p:tav tm="0">
                                          <p:val>
                                            <p:strVal val="0-#ppt_w/2"/>
                                          </p:val>
                                        </p:tav>
                                        <p:tav tm="100000">
                                          <p:val>
                                            <p:strVal val="#ppt_x"/>
                                          </p:val>
                                        </p:tav>
                                      </p:tavLst>
                                    </p:anim>
                                    <p:anim calcmode="lin" valueType="num">
                                      <p:cBhvr additive="base">
                                        <p:cTn id="80" dur="3000" fill="hold"/>
                                        <p:tgtEl>
                                          <p:spTgt spid="26"/>
                                        </p:tgtEl>
                                        <p:attrNameLst>
                                          <p:attrName>ppt_y</p:attrName>
                                        </p:attrNameLst>
                                      </p:cBhvr>
                                      <p:tavLst>
                                        <p:tav tm="0">
                                          <p:val>
                                            <p:strVal val="#ppt_y"/>
                                          </p:val>
                                        </p:tav>
                                        <p:tav tm="100000">
                                          <p:val>
                                            <p:strVal val="#ppt_y"/>
                                          </p:val>
                                        </p:tav>
                                      </p:tavLst>
                                    </p:anim>
                                  </p:childTnLst>
                                </p:cTn>
                              </p:par>
                              <p:par>
                                <p:cTn id="81" presetID="13" presetClass="entr" presetSubtype="16" fill="hold" nodeType="withEffect">
                                  <p:stCondLst>
                                    <p:cond delay="0"/>
                                  </p:stCondLst>
                                  <p:childTnLst>
                                    <p:set>
                                      <p:cBhvr>
                                        <p:cTn id="82" dur="1" fill="hold">
                                          <p:stCondLst>
                                            <p:cond delay="0"/>
                                          </p:stCondLst>
                                        </p:cTn>
                                        <p:tgtEl>
                                          <p:spTgt spid="8"/>
                                        </p:tgtEl>
                                        <p:attrNameLst>
                                          <p:attrName>style.visibility</p:attrName>
                                        </p:attrNameLst>
                                      </p:cBhvr>
                                      <p:to>
                                        <p:strVal val="visible"/>
                                      </p:to>
                                    </p:set>
                                    <p:animEffect transition="in" filter="plus(in)">
                                      <p:cBhvr>
                                        <p:cTn id="83" dur="3000"/>
                                        <p:tgtEl>
                                          <p:spTgt spid="8"/>
                                        </p:tgtEl>
                                      </p:cBhvr>
                                    </p:animEffect>
                                  </p:childTnLst>
                                </p:cTn>
                              </p:par>
                              <p:par>
                                <p:cTn id="84" presetID="13" presetClass="entr" presetSubtype="16" fill="hold" nodeType="withEffect">
                                  <p:stCondLst>
                                    <p:cond delay="0"/>
                                  </p:stCondLst>
                                  <p:childTnLst>
                                    <p:set>
                                      <p:cBhvr>
                                        <p:cTn id="85" dur="1" fill="hold">
                                          <p:stCondLst>
                                            <p:cond delay="0"/>
                                          </p:stCondLst>
                                        </p:cTn>
                                        <p:tgtEl>
                                          <p:spTgt spid="9"/>
                                        </p:tgtEl>
                                        <p:attrNameLst>
                                          <p:attrName>style.visibility</p:attrName>
                                        </p:attrNameLst>
                                      </p:cBhvr>
                                      <p:to>
                                        <p:strVal val="visible"/>
                                      </p:to>
                                    </p:set>
                                    <p:animEffect transition="in" filter="plus(in)">
                                      <p:cBhvr>
                                        <p:cTn id="86" dur="3000"/>
                                        <p:tgtEl>
                                          <p:spTgt spid="9"/>
                                        </p:tgtEl>
                                      </p:cBhvr>
                                    </p:animEffect>
                                  </p:childTnLst>
                                </p:cTn>
                              </p:par>
                              <p:par>
                                <p:cTn id="87" presetID="13" presetClass="entr" presetSubtype="16" fill="hold" nodeType="withEffect">
                                  <p:stCondLst>
                                    <p:cond delay="0"/>
                                  </p:stCondLst>
                                  <p:childTnLst>
                                    <p:set>
                                      <p:cBhvr>
                                        <p:cTn id="88" dur="1" fill="hold">
                                          <p:stCondLst>
                                            <p:cond delay="0"/>
                                          </p:stCondLst>
                                        </p:cTn>
                                        <p:tgtEl>
                                          <p:spTgt spid="10"/>
                                        </p:tgtEl>
                                        <p:attrNameLst>
                                          <p:attrName>style.visibility</p:attrName>
                                        </p:attrNameLst>
                                      </p:cBhvr>
                                      <p:to>
                                        <p:strVal val="visible"/>
                                      </p:to>
                                    </p:set>
                                    <p:animEffect transition="in" filter="plus(in)">
                                      <p:cBhvr>
                                        <p:cTn id="89" dur="3000"/>
                                        <p:tgtEl>
                                          <p:spTgt spid="10"/>
                                        </p:tgtEl>
                                      </p:cBhvr>
                                    </p:animEffect>
                                  </p:childTnLst>
                                </p:cTn>
                              </p:par>
                              <p:par>
                                <p:cTn id="90" presetID="13" presetClass="entr" presetSubtype="16" fill="hold" nodeType="withEffect">
                                  <p:stCondLst>
                                    <p:cond delay="0"/>
                                  </p:stCondLst>
                                  <p:childTnLst>
                                    <p:set>
                                      <p:cBhvr>
                                        <p:cTn id="91" dur="1" fill="hold">
                                          <p:stCondLst>
                                            <p:cond delay="0"/>
                                          </p:stCondLst>
                                        </p:cTn>
                                        <p:tgtEl>
                                          <p:spTgt spid="11"/>
                                        </p:tgtEl>
                                        <p:attrNameLst>
                                          <p:attrName>style.visibility</p:attrName>
                                        </p:attrNameLst>
                                      </p:cBhvr>
                                      <p:to>
                                        <p:strVal val="visible"/>
                                      </p:to>
                                    </p:set>
                                    <p:animEffect transition="in" filter="plus(in)">
                                      <p:cBhvr>
                                        <p:cTn id="92" dur="3000"/>
                                        <p:tgtEl>
                                          <p:spTgt spid="11"/>
                                        </p:tgtEl>
                                      </p:cBhvr>
                                    </p:animEffect>
                                  </p:childTnLst>
                                </p:cTn>
                              </p:par>
                              <p:par>
                                <p:cTn id="93" presetID="13" presetClass="entr" presetSubtype="16" fill="hold" nodeType="withEffect">
                                  <p:stCondLst>
                                    <p:cond delay="0"/>
                                  </p:stCondLst>
                                  <p:childTnLst>
                                    <p:set>
                                      <p:cBhvr>
                                        <p:cTn id="94" dur="1" fill="hold">
                                          <p:stCondLst>
                                            <p:cond delay="0"/>
                                          </p:stCondLst>
                                        </p:cTn>
                                        <p:tgtEl>
                                          <p:spTgt spid="12"/>
                                        </p:tgtEl>
                                        <p:attrNameLst>
                                          <p:attrName>style.visibility</p:attrName>
                                        </p:attrNameLst>
                                      </p:cBhvr>
                                      <p:to>
                                        <p:strVal val="visible"/>
                                      </p:to>
                                    </p:set>
                                    <p:animEffect transition="in" filter="plus(in)">
                                      <p:cBhvr>
                                        <p:cTn id="95" dur="3000"/>
                                        <p:tgtEl>
                                          <p:spTgt spid="12"/>
                                        </p:tgtEl>
                                      </p:cBhvr>
                                    </p:animEffect>
                                  </p:childTnLst>
                                </p:cTn>
                              </p:par>
                              <p:par>
                                <p:cTn id="96" presetID="13" presetClass="entr" presetSubtype="16" fill="hold" nodeType="withEffect">
                                  <p:stCondLst>
                                    <p:cond delay="0"/>
                                  </p:stCondLst>
                                  <p:childTnLst>
                                    <p:set>
                                      <p:cBhvr>
                                        <p:cTn id="97" dur="1" fill="hold">
                                          <p:stCondLst>
                                            <p:cond delay="0"/>
                                          </p:stCondLst>
                                        </p:cTn>
                                        <p:tgtEl>
                                          <p:spTgt spid="13"/>
                                        </p:tgtEl>
                                        <p:attrNameLst>
                                          <p:attrName>style.visibility</p:attrName>
                                        </p:attrNameLst>
                                      </p:cBhvr>
                                      <p:to>
                                        <p:strVal val="visible"/>
                                      </p:to>
                                    </p:set>
                                    <p:animEffect transition="in" filter="plus(in)">
                                      <p:cBhvr>
                                        <p:cTn id="98" dur="3000"/>
                                        <p:tgtEl>
                                          <p:spTgt spid="13"/>
                                        </p:tgtEl>
                                      </p:cBhvr>
                                    </p:animEffect>
                                  </p:childTnLst>
                                </p:cTn>
                              </p:par>
                              <p:par>
                                <p:cTn id="99" presetID="13" presetClass="entr" presetSubtype="16" fill="hold" nodeType="withEffect">
                                  <p:stCondLst>
                                    <p:cond delay="0"/>
                                  </p:stCondLst>
                                  <p:childTnLst>
                                    <p:set>
                                      <p:cBhvr>
                                        <p:cTn id="100" dur="1" fill="hold">
                                          <p:stCondLst>
                                            <p:cond delay="0"/>
                                          </p:stCondLst>
                                        </p:cTn>
                                        <p:tgtEl>
                                          <p:spTgt spid="14"/>
                                        </p:tgtEl>
                                        <p:attrNameLst>
                                          <p:attrName>style.visibility</p:attrName>
                                        </p:attrNameLst>
                                      </p:cBhvr>
                                      <p:to>
                                        <p:strVal val="visible"/>
                                      </p:to>
                                    </p:set>
                                    <p:animEffect transition="in" filter="plus(in)">
                                      <p:cBhvr>
                                        <p:cTn id="101" dur="3000"/>
                                        <p:tgtEl>
                                          <p:spTgt spid="14"/>
                                        </p:tgtEl>
                                      </p:cBhvr>
                                    </p:animEffect>
                                  </p:childTnLst>
                                </p:cTn>
                              </p:par>
                              <p:par>
                                <p:cTn id="102" presetID="13" presetClass="entr" presetSubtype="16" fill="hold" nodeType="withEffect">
                                  <p:stCondLst>
                                    <p:cond delay="0"/>
                                  </p:stCondLst>
                                  <p:childTnLst>
                                    <p:set>
                                      <p:cBhvr>
                                        <p:cTn id="103" dur="1" fill="hold">
                                          <p:stCondLst>
                                            <p:cond delay="0"/>
                                          </p:stCondLst>
                                        </p:cTn>
                                        <p:tgtEl>
                                          <p:spTgt spid="15"/>
                                        </p:tgtEl>
                                        <p:attrNameLst>
                                          <p:attrName>style.visibility</p:attrName>
                                        </p:attrNameLst>
                                      </p:cBhvr>
                                      <p:to>
                                        <p:strVal val="visible"/>
                                      </p:to>
                                    </p:set>
                                    <p:animEffect transition="in" filter="plus(in)">
                                      <p:cBhvr>
                                        <p:cTn id="104" dur="3000"/>
                                        <p:tgtEl>
                                          <p:spTgt spid="15"/>
                                        </p:tgtEl>
                                      </p:cBhvr>
                                    </p:animEffect>
                                  </p:childTnLst>
                                </p:cTn>
                              </p:par>
                              <p:par>
                                <p:cTn id="105" presetID="13" presetClass="entr" presetSubtype="16" fill="hold" nodeType="withEffect">
                                  <p:stCondLst>
                                    <p:cond delay="0"/>
                                  </p:stCondLst>
                                  <p:childTnLst>
                                    <p:set>
                                      <p:cBhvr>
                                        <p:cTn id="106" dur="1" fill="hold">
                                          <p:stCondLst>
                                            <p:cond delay="0"/>
                                          </p:stCondLst>
                                        </p:cTn>
                                        <p:tgtEl>
                                          <p:spTgt spid="16"/>
                                        </p:tgtEl>
                                        <p:attrNameLst>
                                          <p:attrName>style.visibility</p:attrName>
                                        </p:attrNameLst>
                                      </p:cBhvr>
                                      <p:to>
                                        <p:strVal val="visible"/>
                                      </p:to>
                                    </p:set>
                                    <p:animEffect transition="in" filter="plus(in)">
                                      <p:cBhvr>
                                        <p:cTn id="107" dur="3000"/>
                                        <p:tgtEl>
                                          <p:spTgt spid="16"/>
                                        </p:tgtEl>
                                      </p:cBhvr>
                                    </p:animEffect>
                                  </p:childTnLst>
                                </p:cTn>
                              </p:par>
                              <p:par>
                                <p:cTn id="108" presetID="13" presetClass="entr" presetSubtype="16" fill="hold" nodeType="withEffect">
                                  <p:stCondLst>
                                    <p:cond delay="0"/>
                                  </p:stCondLst>
                                  <p:childTnLst>
                                    <p:set>
                                      <p:cBhvr>
                                        <p:cTn id="109" dur="1" fill="hold">
                                          <p:stCondLst>
                                            <p:cond delay="0"/>
                                          </p:stCondLst>
                                        </p:cTn>
                                        <p:tgtEl>
                                          <p:spTgt spid="17"/>
                                        </p:tgtEl>
                                        <p:attrNameLst>
                                          <p:attrName>style.visibility</p:attrName>
                                        </p:attrNameLst>
                                      </p:cBhvr>
                                      <p:to>
                                        <p:strVal val="visible"/>
                                      </p:to>
                                    </p:set>
                                    <p:animEffect transition="in" filter="plus(in)">
                                      <p:cBhvr>
                                        <p:cTn id="110" dur="3000"/>
                                        <p:tgtEl>
                                          <p:spTgt spid="17"/>
                                        </p:tgtEl>
                                      </p:cBhvr>
                                    </p:animEffect>
                                  </p:childTnLst>
                                </p:cTn>
                              </p:par>
                              <p:par>
                                <p:cTn id="111" presetID="13" presetClass="entr" presetSubtype="16" fill="hold" nodeType="withEffect">
                                  <p:stCondLst>
                                    <p:cond delay="0"/>
                                  </p:stCondLst>
                                  <p:childTnLst>
                                    <p:set>
                                      <p:cBhvr>
                                        <p:cTn id="112" dur="1" fill="hold">
                                          <p:stCondLst>
                                            <p:cond delay="0"/>
                                          </p:stCondLst>
                                        </p:cTn>
                                        <p:tgtEl>
                                          <p:spTgt spid="18"/>
                                        </p:tgtEl>
                                        <p:attrNameLst>
                                          <p:attrName>style.visibility</p:attrName>
                                        </p:attrNameLst>
                                      </p:cBhvr>
                                      <p:to>
                                        <p:strVal val="visible"/>
                                      </p:to>
                                    </p:set>
                                    <p:animEffect transition="in" filter="plus(in)">
                                      <p:cBhvr>
                                        <p:cTn id="113" dur="3000"/>
                                        <p:tgtEl>
                                          <p:spTgt spid="18"/>
                                        </p:tgtEl>
                                      </p:cBhvr>
                                    </p:animEffect>
                                  </p:childTnLst>
                                </p:cTn>
                              </p:par>
                              <p:par>
                                <p:cTn id="114" presetID="13" presetClass="entr" presetSubtype="16" fill="hold" nodeType="withEffect">
                                  <p:stCondLst>
                                    <p:cond delay="0"/>
                                  </p:stCondLst>
                                  <p:childTnLst>
                                    <p:set>
                                      <p:cBhvr>
                                        <p:cTn id="115" dur="1" fill="hold">
                                          <p:stCondLst>
                                            <p:cond delay="0"/>
                                          </p:stCondLst>
                                        </p:cTn>
                                        <p:tgtEl>
                                          <p:spTgt spid="19"/>
                                        </p:tgtEl>
                                        <p:attrNameLst>
                                          <p:attrName>style.visibility</p:attrName>
                                        </p:attrNameLst>
                                      </p:cBhvr>
                                      <p:to>
                                        <p:strVal val="visible"/>
                                      </p:to>
                                    </p:set>
                                    <p:animEffect transition="in" filter="plus(in)">
                                      <p:cBhvr>
                                        <p:cTn id="116" dur="3000"/>
                                        <p:tgtEl>
                                          <p:spTgt spid="19"/>
                                        </p:tgtEl>
                                      </p:cBhvr>
                                    </p:animEffect>
                                  </p:childTnLst>
                                </p:cTn>
                              </p:par>
                              <p:par>
                                <p:cTn id="117" presetID="13" presetClass="entr" presetSubtype="16" fill="hold" nodeType="withEffect">
                                  <p:stCondLst>
                                    <p:cond delay="0"/>
                                  </p:stCondLst>
                                  <p:childTnLst>
                                    <p:set>
                                      <p:cBhvr>
                                        <p:cTn id="118" dur="1" fill="hold">
                                          <p:stCondLst>
                                            <p:cond delay="0"/>
                                          </p:stCondLst>
                                        </p:cTn>
                                        <p:tgtEl>
                                          <p:spTgt spid="20"/>
                                        </p:tgtEl>
                                        <p:attrNameLst>
                                          <p:attrName>style.visibility</p:attrName>
                                        </p:attrNameLst>
                                      </p:cBhvr>
                                      <p:to>
                                        <p:strVal val="visible"/>
                                      </p:to>
                                    </p:set>
                                    <p:animEffect transition="in" filter="plus(in)">
                                      <p:cBhvr>
                                        <p:cTn id="119" dur="3000"/>
                                        <p:tgtEl>
                                          <p:spTgt spid="20"/>
                                        </p:tgtEl>
                                      </p:cBhvr>
                                    </p:animEffect>
                                  </p:childTnLst>
                                </p:cTn>
                              </p:par>
                              <p:par>
                                <p:cTn id="120" presetID="13" presetClass="entr" presetSubtype="16" fill="hold" nodeType="withEffect">
                                  <p:stCondLst>
                                    <p:cond delay="0"/>
                                  </p:stCondLst>
                                  <p:childTnLst>
                                    <p:set>
                                      <p:cBhvr>
                                        <p:cTn id="121" dur="1" fill="hold">
                                          <p:stCondLst>
                                            <p:cond delay="0"/>
                                          </p:stCondLst>
                                        </p:cTn>
                                        <p:tgtEl>
                                          <p:spTgt spid="21"/>
                                        </p:tgtEl>
                                        <p:attrNameLst>
                                          <p:attrName>style.visibility</p:attrName>
                                        </p:attrNameLst>
                                      </p:cBhvr>
                                      <p:to>
                                        <p:strVal val="visible"/>
                                      </p:to>
                                    </p:set>
                                    <p:animEffect transition="in" filter="plus(in)">
                                      <p:cBhvr>
                                        <p:cTn id="122" dur="3000"/>
                                        <p:tgtEl>
                                          <p:spTgt spid="21"/>
                                        </p:tgtEl>
                                      </p:cBhvr>
                                    </p:animEffect>
                                  </p:childTnLst>
                                </p:cTn>
                              </p:par>
                              <p:par>
                                <p:cTn id="123" presetID="13" presetClass="entr" presetSubtype="16" fill="hold" nodeType="withEffect">
                                  <p:stCondLst>
                                    <p:cond delay="0"/>
                                  </p:stCondLst>
                                  <p:childTnLst>
                                    <p:set>
                                      <p:cBhvr>
                                        <p:cTn id="124" dur="1" fill="hold">
                                          <p:stCondLst>
                                            <p:cond delay="0"/>
                                          </p:stCondLst>
                                        </p:cTn>
                                        <p:tgtEl>
                                          <p:spTgt spid="22"/>
                                        </p:tgtEl>
                                        <p:attrNameLst>
                                          <p:attrName>style.visibility</p:attrName>
                                        </p:attrNameLst>
                                      </p:cBhvr>
                                      <p:to>
                                        <p:strVal val="visible"/>
                                      </p:to>
                                    </p:set>
                                    <p:animEffect transition="in" filter="plus(in)">
                                      <p:cBhvr>
                                        <p:cTn id="125" dur="3000"/>
                                        <p:tgtEl>
                                          <p:spTgt spid="22"/>
                                        </p:tgtEl>
                                      </p:cBhvr>
                                    </p:animEffect>
                                  </p:childTnLst>
                                </p:cTn>
                              </p:par>
                              <p:par>
                                <p:cTn id="126" presetID="13" presetClass="entr" presetSubtype="16" fill="hold" nodeType="withEffect">
                                  <p:stCondLst>
                                    <p:cond delay="0"/>
                                  </p:stCondLst>
                                  <p:childTnLst>
                                    <p:set>
                                      <p:cBhvr>
                                        <p:cTn id="127" dur="1" fill="hold">
                                          <p:stCondLst>
                                            <p:cond delay="0"/>
                                          </p:stCondLst>
                                        </p:cTn>
                                        <p:tgtEl>
                                          <p:spTgt spid="23"/>
                                        </p:tgtEl>
                                        <p:attrNameLst>
                                          <p:attrName>style.visibility</p:attrName>
                                        </p:attrNameLst>
                                      </p:cBhvr>
                                      <p:to>
                                        <p:strVal val="visible"/>
                                      </p:to>
                                    </p:set>
                                    <p:animEffect transition="in" filter="plus(in)">
                                      <p:cBhvr>
                                        <p:cTn id="128" dur="3000"/>
                                        <p:tgtEl>
                                          <p:spTgt spid="23"/>
                                        </p:tgtEl>
                                      </p:cBhvr>
                                    </p:animEffect>
                                  </p:childTnLst>
                                </p:cTn>
                              </p:par>
                              <p:par>
                                <p:cTn id="129" presetID="13" presetClass="entr" presetSubtype="16" fill="hold" nodeType="withEffect">
                                  <p:stCondLst>
                                    <p:cond delay="0"/>
                                  </p:stCondLst>
                                  <p:childTnLst>
                                    <p:set>
                                      <p:cBhvr>
                                        <p:cTn id="130" dur="1" fill="hold">
                                          <p:stCondLst>
                                            <p:cond delay="0"/>
                                          </p:stCondLst>
                                        </p:cTn>
                                        <p:tgtEl>
                                          <p:spTgt spid="24"/>
                                        </p:tgtEl>
                                        <p:attrNameLst>
                                          <p:attrName>style.visibility</p:attrName>
                                        </p:attrNameLst>
                                      </p:cBhvr>
                                      <p:to>
                                        <p:strVal val="visible"/>
                                      </p:to>
                                    </p:set>
                                    <p:animEffect transition="in" filter="plus(in)">
                                      <p:cBhvr>
                                        <p:cTn id="131" dur="3000"/>
                                        <p:tgtEl>
                                          <p:spTgt spid="24"/>
                                        </p:tgtEl>
                                      </p:cBhvr>
                                    </p:animEffect>
                                  </p:childTnLst>
                                </p:cTn>
                              </p:par>
                              <p:par>
                                <p:cTn id="132" presetID="13" presetClass="entr" presetSubtype="16" fill="hold" nodeType="withEffect">
                                  <p:stCondLst>
                                    <p:cond delay="0"/>
                                  </p:stCondLst>
                                  <p:childTnLst>
                                    <p:set>
                                      <p:cBhvr>
                                        <p:cTn id="133" dur="1" fill="hold">
                                          <p:stCondLst>
                                            <p:cond delay="0"/>
                                          </p:stCondLst>
                                        </p:cTn>
                                        <p:tgtEl>
                                          <p:spTgt spid="25"/>
                                        </p:tgtEl>
                                        <p:attrNameLst>
                                          <p:attrName>style.visibility</p:attrName>
                                        </p:attrNameLst>
                                      </p:cBhvr>
                                      <p:to>
                                        <p:strVal val="visible"/>
                                      </p:to>
                                    </p:set>
                                    <p:animEffect transition="in" filter="plus(in)">
                                      <p:cBhvr>
                                        <p:cTn id="134" dur="3000"/>
                                        <p:tgtEl>
                                          <p:spTgt spid="25"/>
                                        </p:tgtEl>
                                      </p:cBhvr>
                                    </p:animEffect>
                                  </p:childTnLst>
                                </p:cTn>
                              </p:par>
                              <p:par>
                                <p:cTn id="135" presetID="13" presetClass="entr" presetSubtype="16" fill="hold" nodeType="withEffect">
                                  <p:stCondLst>
                                    <p:cond delay="0"/>
                                  </p:stCondLst>
                                  <p:childTnLst>
                                    <p:set>
                                      <p:cBhvr>
                                        <p:cTn id="136" dur="1" fill="hold">
                                          <p:stCondLst>
                                            <p:cond delay="0"/>
                                          </p:stCondLst>
                                        </p:cTn>
                                        <p:tgtEl>
                                          <p:spTgt spid="26"/>
                                        </p:tgtEl>
                                        <p:attrNameLst>
                                          <p:attrName>style.visibility</p:attrName>
                                        </p:attrNameLst>
                                      </p:cBhvr>
                                      <p:to>
                                        <p:strVal val="visible"/>
                                      </p:to>
                                    </p:set>
                                    <p:animEffect transition="in" filter="plus(in)">
                                      <p:cBhvr>
                                        <p:cTn id="137" dur="3000"/>
                                        <p:tgtEl>
                                          <p:spTgt spid="26"/>
                                        </p:tgtEl>
                                      </p:cBhvr>
                                    </p:animEffect>
                                  </p:childTnLst>
                                </p:cTn>
                              </p:par>
                              <p:par>
                                <p:cTn id="138" presetID="8" presetClass="emph" presetSubtype="0" fill="hold" nodeType="withEffect">
                                  <p:stCondLst>
                                    <p:cond delay="0"/>
                                  </p:stCondLst>
                                  <p:childTnLst>
                                    <p:animRot by="21600000">
                                      <p:cBhvr>
                                        <p:cTn id="139" dur="3000" fill="hold"/>
                                        <p:tgtEl>
                                          <p:spTgt spid="8"/>
                                        </p:tgtEl>
                                        <p:attrNameLst>
                                          <p:attrName>r</p:attrName>
                                        </p:attrNameLst>
                                      </p:cBhvr>
                                    </p:animRot>
                                  </p:childTnLst>
                                </p:cTn>
                              </p:par>
                              <p:par>
                                <p:cTn id="140" presetID="8" presetClass="emph" presetSubtype="0" fill="hold" nodeType="withEffect">
                                  <p:stCondLst>
                                    <p:cond delay="0"/>
                                  </p:stCondLst>
                                  <p:childTnLst>
                                    <p:animRot by="21600000">
                                      <p:cBhvr>
                                        <p:cTn id="141" dur="3000" fill="hold"/>
                                        <p:tgtEl>
                                          <p:spTgt spid="9"/>
                                        </p:tgtEl>
                                        <p:attrNameLst>
                                          <p:attrName>r</p:attrName>
                                        </p:attrNameLst>
                                      </p:cBhvr>
                                    </p:animRot>
                                  </p:childTnLst>
                                </p:cTn>
                              </p:par>
                              <p:par>
                                <p:cTn id="142" presetID="8" presetClass="emph" presetSubtype="0" fill="hold" nodeType="withEffect">
                                  <p:stCondLst>
                                    <p:cond delay="0"/>
                                  </p:stCondLst>
                                  <p:childTnLst>
                                    <p:animRot by="21600000">
                                      <p:cBhvr>
                                        <p:cTn id="143" dur="3000" fill="hold"/>
                                        <p:tgtEl>
                                          <p:spTgt spid="10"/>
                                        </p:tgtEl>
                                        <p:attrNameLst>
                                          <p:attrName>r</p:attrName>
                                        </p:attrNameLst>
                                      </p:cBhvr>
                                    </p:animRot>
                                  </p:childTnLst>
                                </p:cTn>
                              </p:par>
                              <p:par>
                                <p:cTn id="144" presetID="8" presetClass="emph" presetSubtype="0" fill="hold" nodeType="withEffect">
                                  <p:stCondLst>
                                    <p:cond delay="0"/>
                                  </p:stCondLst>
                                  <p:childTnLst>
                                    <p:animRot by="21600000">
                                      <p:cBhvr>
                                        <p:cTn id="145" dur="3000" fill="hold"/>
                                        <p:tgtEl>
                                          <p:spTgt spid="11"/>
                                        </p:tgtEl>
                                        <p:attrNameLst>
                                          <p:attrName>r</p:attrName>
                                        </p:attrNameLst>
                                      </p:cBhvr>
                                    </p:animRot>
                                  </p:childTnLst>
                                </p:cTn>
                              </p:par>
                              <p:par>
                                <p:cTn id="146" presetID="8" presetClass="emph" presetSubtype="0" fill="hold" nodeType="withEffect">
                                  <p:stCondLst>
                                    <p:cond delay="0"/>
                                  </p:stCondLst>
                                  <p:childTnLst>
                                    <p:animRot by="21600000">
                                      <p:cBhvr>
                                        <p:cTn id="147" dur="3000" fill="hold"/>
                                        <p:tgtEl>
                                          <p:spTgt spid="12"/>
                                        </p:tgtEl>
                                        <p:attrNameLst>
                                          <p:attrName>r</p:attrName>
                                        </p:attrNameLst>
                                      </p:cBhvr>
                                    </p:animRot>
                                  </p:childTnLst>
                                </p:cTn>
                              </p:par>
                              <p:par>
                                <p:cTn id="148" presetID="8" presetClass="emph" presetSubtype="0" fill="hold" nodeType="withEffect">
                                  <p:stCondLst>
                                    <p:cond delay="0"/>
                                  </p:stCondLst>
                                  <p:childTnLst>
                                    <p:animRot by="21600000">
                                      <p:cBhvr>
                                        <p:cTn id="149" dur="3000" fill="hold"/>
                                        <p:tgtEl>
                                          <p:spTgt spid="13"/>
                                        </p:tgtEl>
                                        <p:attrNameLst>
                                          <p:attrName>r</p:attrName>
                                        </p:attrNameLst>
                                      </p:cBhvr>
                                    </p:animRot>
                                  </p:childTnLst>
                                </p:cTn>
                              </p:par>
                              <p:par>
                                <p:cTn id="150" presetID="8" presetClass="emph" presetSubtype="0" fill="hold" nodeType="withEffect">
                                  <p:stCondLst>
                                    <p:cond delay="0"/>
                                  </p:stCondLst>
                                  <p:childTnLst>
                                    <p:animRot by="21600000">
                                      <p:cBhvr>
                                        <p:cTn id="151" dur="3000" fill="hold"/>
                                        <p:tgtEl>
                                          <p:spTgt spid="14"/>
                                        </p:tgtEl>
                                        <p:attrNameLst>
                                          <p:attrName>r</p:attrName>
                                        </p:attrNameLst>
                                      </p:cBhvr>
                                    </p:animRot>
                                  </p:childTnLst>
                                </p:cTn>
                              </p:par>
                              <p:par>
                                <p:cTn id="152" presetID="8" presetClass="emph" presetSubtype="0" fill="hold" nodeType="withEffect">
                                  <p:stCondLst>
                                    <p:cond delay="0"/>
                                  </p:stCondLst>
                                  <p:childTnLst>
                                    <p:animRot by="21600000">
                                      <p:cBhvr>
                                        <p:cTn id="153" dur="3000" fill="hold"/>
                                        <p:tgtEl>
                                          <p:spTgt spid="15"/>
                                        </p:tgtEl>
                                        <p:attrNameLst>
                                          <p:attrName>r</p:attrName>
                                        </p:attrNameLst>
                                      </p:cBhvr>
                                    </p:animRot>
                                  </p:childTnLst>
                                </p:cTn>
                              </p:par>
                              <p:par>
                                <p:cTn id="154" presetID="8" presetClass="emph" presetSubtype="0" fill="hold" nodeType="withEffect">
                                  <p:stCondLst>
                                    <p:cond delay="0"/>
                                  </p:stCondLst>
                                  <p:childTnLst>
                                    <p:animRot by="21600000">
                                      <p:cBhvr>
                                        <p:cTn id="155" dur="3000" fill="hold"/>
                                        <p:tgtEl>
                                          <p:spTgt spid="16"/>
                                        </p:tgtEl>
                                        <p:attrNameLst>
                                          <p:attrName>r</p:attrName>
                                        </p:attrNameLst>
                                      </p:cBhvr>
                                    </p:animRot>
                                  </p:childTnLst>
                                </p:cTn>
                              </p:par>
                              <p:par>
                                <p:cTn id="156" presetID="8" presetClass="emph" presetSubtype="0" fill="hold" nodeType="withEffect">
                                  <p:stCondLst>
                                    <p:cond delay="0"/>
                                  </p:stCondLst>
                                  <p:childTnLst>
                                    <p:animRot by="21600000">
                                      <p:cBhvr>
                                        <p:cTn id="157" dur="3000" fill="hold"/>
                                        <p:tgtEl>
                                          <p:spTgt spid="17"/>
                                        </p:tgtEl>
                                        <p:attrNameLst>
                                          <p:attrName>r</p:attrName>
                                        </p:attrNameLst>
                                      </p:cBhvr>
                                    </p:animRot>
                                  </p:childTnLst>
                                </p:cTn>
                              </p:par>
                              <p:par>
                                <p:cTn id="158" presetID="8" presetClass="emph" presetSubtype="0" fill="hold" nodeType="withEffect">
                                  <p:stCondLst>
                                    <p:cond delay="0"/>
                                  </p:stCondLst>
                                  <p:childTnLst>
                                    <p:animRot by="21600000">
                                      <p:cBhvr>
                                        <p:cTn id="159" dur="3000" fill="hold"/>
                                        <p:tgtEl>
                                          <p:spTgt spid="18"/>
                                        </p:tgtEl>
                                        <p:attrNameLst>
                                          <p:attrName>r</p:attrName>
                                        </p:attrNameLst>
                                      </p:cBhvr>
                                    </p:animRot>
                                  </p:childTnLst>
                                </p:cTn>
                              </p:par>
                              <p:par>
                                <p:cTn id="160" presetID="8" presetClass="emph" presetSubtype="0" fill="hold" nodeType="withEffect">
                                  <p:stCondLst>
                                    <p:cond delay="0"/>
                                  </p:stCondLst>
                                  <p:childTnLst>
                                    <p:animRot by="21600000">
                                      <p:cBhvr>
                                        <p:cTn id="161" dur="3000" fill="hold"/>
                                        <p:tgtEl>
                                          <p:spTgt spid="19"/>
                                        </p:tgtEl>
                                        <p:attrNameLst>
                                          <p:attrName>r</p:attrName>
                                        </p:attrNameLst>
                                      </p:cBhvr>
                                    </p:animRot>
                                  </p:childTnLst>
                                </p:cTn>
                              </p:par>
                              <p:par>
                                <p:cTn id="162" presetID="8" presetClass="emph" presetSubtype="0" fill="hold" nodeType="withEffect">
                                  <p:stCondLst>
                                    <p:cond delay="0"/>
                                  </p:stCondLst>
                                  <p:childTnLst>
                                    <p:animRot by="21600000">
                                      <p:cBhvr>
                                        <p:cTn id="163" dur="3000" fill="hold"/>
                                        <p:tgtEl>
                                          <p:spTgt spid="20"/>
                                        </p:tgtEl>
                                        <p:attrNameLst>
                                          <p:attrName>r</p:attrName>
                                        </p:attrNameLst>
                                      </p:cBhvr>
                                    </p:animRot>
                                  </p:childTnLst>
                                </p:cTn>
                              </p:par>
                              <p:par>
                                <p:cTn id="164" presetID="8" presetClass="emph" presetSubtype="0" fill="hold" nodeType="withEffect">
                                  <p:stCondLst>
                                    <p:cond delay="0"/>
                                  </p:stCondLst>
                                  <p:childTnLst>
                                    <p:animRot by="21600000">
                                      <p:cBhvr>
                                        <p:cTn id="165" dur="3000" fill="hold"/>
                                        <p:tgtEl>
                                          <p:spTgt spid="21"/>
                                        </p:tgtEl>
                                        <p:attrNameLst>
                                          <p:attrName>r</p:attrName>
                                        </p:attrNameLst>
                                      </p:cBhvr>
                                    </p:animRot>
                                  </p:childTnLst>
                                </p:cTn>
                              </p:par>
                              <p:par>
                                <p:cTn id="166" presetID="8" presetClass="emph" presetSubtype="0" fill="hold" nodeType="withEffect">
                                  <p:stCondLst>
                                    <p:cond delay="0"/>
                                  </p:stCondLst>
                                  <p:childTnLst>
                                    <p:animRot by="21600000">
                                      <p:cBhvr>
                                        <p:cTn id="167" dur="3000" fill="hold"/>
                                        <p:tgtEl>
                                          <p:spTgt spid="22"/>
                                        </p:tgtEl>
                                        <p:attrNameLst>
                                          <p:attrName>r</p:attrName>
                                        </p:attrNameLst>
                                      </p:cBhvr>
                                    </p:animRot>
                                  </p:childTnLst>
                                </p:cTn>
                              </p:par>
                              <p:par>
                                <p:cTn id="168" presetID="8" presetClass="emph" presetSubtype="0" fill="hold" nodeType="withEffect">
                                  <p:stCondLst>
                                    <p:cond delay="0"/>
                                  </p:stCondLst>
                                  <p:childTnLst>
                                    <p:animRot by="21600000">
                                      <p:cBhvr>
                                        <p:cTn id="169" dur="3000" fill="hold"/>
                                        <p:tgtEl>
                                          <p:spTgt spid="23"/>
                                        </p:tgtEl>
                                        <p:attrNameLst>
                                          <p:attrName>r</p:attrName>
                                        </p:attrNameLst>
                                      </p:cBhvr>
                                    </p:animRot>
                                  </p:childTnLst>
                                </p:cTn>
                              </p:par>
                              <p:par>
                                <p:cTn id="170" presetID="8" presetClass="emph" presetSubtype="0" fill="hold" nodeType="withEffect">
                                  <p:stCondLst>
                                    <p:cond delay="0"/>
                                  </p:stCondLst>
                                  <p:childTnLst>
                                    <p:animRot by="21600000">
                                      <p:cBhvr>
                                        <p:cTn id="171" dur="3000" fill="hold"/>
                                        <p:tgtEl>
                                          <p:spTgt spid="24"/>
                                        </p:tgtEl>
                                        <p:attrNameLst>
                                          <p:attrName>r</p:attrName>
                                        </p:attrNameLst>
                                      </p:cBhvr>
                                    </p:animRot>
                                  </p:childTnLst>
                                </p:cTn>
                              </p:par>
                              <p:par>
                                <p:cTn id="172" presetID="8" presetClass="emph" presetSubtype="0" fill="hold" nodeType="withEffect">
                                  <p:stCondLst>
                                    <p:cond delay="0"/>
                                  </p:stCondLst>
                                  <p:childTnLst>
                                    <p:animRot by="21600000">
                                      <p:cBhvr>
                                        <p:cTn id="173" dur="3000" fill="hold"/>
                                        <p:tgtEl>
                                          <p:spTgt spid="25"/>
                                        </p:tgtEl>
                                        <p:attrNameLst>
                                          <p:attrName>r</p:attrName>
                                        </p:attrNameLst>
                                      </p:cBhvr>
                                    </p:animRot>
                                  </p:childTnLst>
                                </p:cTn>
                              </p:par>
                              <p:par>
                                <p:cTn id="174" presetID="8" presetClass="emph" presetSubtype="0" fill="hold" nodeType="withEffect">
                                  <p:stCondLst>
                                    <p:cond delay="0"/>
                                  </p:stCondLst>
                                  <p:childTnLst>
                                    <p:animRot by="21600000">
                                      <p:cBhvr>
                                        <p:cTn id="175" dur="3000" fill="hold"/>
                                        <p:tgtEl>
                                          <p:spTgt spid="26"/>
                                        </p:tgtEl>
                                        <p:attrNameLst>
                                          <p:attrName>r</p:attrName>
                                        </p:attrNameLst>
                                      </p:cBhvr>
                                    </p:animRot>
                                  </p:childTnLst>
                                </p:cTn>
                              </p:par>
                            </p:childTnLst>
                          </p:cTn>
                        </p:par>
                        <p:par>
                          <p:cTn id="176" fill="hold" nodeType="afterGroup">
                            <p:stCondLst>
                              <p:cond delay="3000"/>
                            </p:stCondLst>
                            <p:childTnLst>
                              <p:par>
                                <p:cTn id="177" presetID="2" presetClass="exit" presetSubtype="8" fill="hold" nodeType="afterEffect">
                                  <p:stCondLst>
                                    <p:cond delay="0"/>
                                  </p:stCondLst>
                                  <p:childTnLst>
                                    <p:anim calcmode="lin" valueType="num">
                                      <p:cBhvr additive="base">
                                        <p:cTn id="178" dur="3000"/>
                                        <p:tgtEl>
                                          <p:spTgt spid="8"/>
                                        </p:tgtEl>
                                        <p:attrNameLst>
                                          <p:attrName>ppt_x</p:attrName>
                                        </p:attrNameLst>
                                      </p:cBhvr>
                                      <p:tavLst>
                                        <p:tav tm="0">
                                          <p:val>
                                            <p:strVal val="ppt_x"/>
                                          </p:val>
                                        </p:tav>
                                        <p:tav tm="100000">
                                          <p:val>
                                            <p:strVal val="0-ppt_w/2"/>
                                          </p:val>
                                        </p:tav>
                                      </p:tavLst>
                                    </p:anim>
                                    <p:anim calcmode="lin" valueType="num">
                                      <p:cBhvr additive="base">
                                        <p:cTn id="179" dur="3000"/>
                                        <p:tgtEl>
                                          <p:spTgt spid="8"/>
                                        </p:tgtEl>
                                        <p:attrNameLst>
                                          <p:attrName>ppt_y</p:attrName>
                                        </p:attrNameLst>
                                      </p:cBhvr>
                                      <p:tavLst>
                                        <p:tav tm="0">
                                          <p:val>
                                            <p:strVal val="ppt_y"/>
                                          </p:val>
                                        </p:tav>
                                        <p:tav tm="100000">
                                          <p:val>
                                            <p:strVal val="ppt_y"/>
                                          </p:val>
                                        </p:tav>
                                      </p:tavLst>
                                    </p:anim>
                                    <p:set>
                                      <p:cBhvr>
                                        <p:cTn id="180" dur="1" fill="hold">
                                          <p:stCondLst>
                                            <p:cond delay="2999"/>
                                          </p:stCondLst>
                                        </p:cTn>
                                        <p:tgtEl>
                                          <p:spTgt spid="8"/>
                                        </p:tgtEl>
                                        <p:attrNameLst>
                                          <p:attrName>style.visibility</p:attrName>
                                        </p:attrNameLst>
                                      </p:cBhvr>
                                      <p:to>
                                        <p:strVal val="hidden"/>
                                      </p:to>
                                    </p:set>
                                  </p:childTnLst>
                                </p:cTn>
                              </p:par>
                              <p:par>
                                <p:cTn id="181" presetID="2" presetClass="exit" presetSubtype="8" fill="hold" nodeType="withEffect">
                                  <p:stCondLst>
                                    <p:cond delay="0"/>
                                  </p:stCondLst>
                                  <p:childTnLst>
                                    <p:anim calcmode="lin" valueType="num">
                                      <p:cBhvr additive="base">
                                        <p:cTn id="182" dur="3000"/>
                                        <p:tgtEl>
                                          <p:spTgt spid="9"/>
                                        </p:tgtEl>
                                        <p:attrNameLst>
                                          <p:attrName>ppt_x</p:attrName>
                                        </p:attrNameLst>
                                      </p:cBhvr>
                                      <p:tavLst>
                                        <p:tav tm="0">
                                          <p:val>
                                            <p:strVal val="ppt_x"/>
                                          </p:val>
                                        </p:tav>
                                        <p:tav tm="100000">
                                          <p:val>
                                            <p:strVal val="0-ppt_w/2"/>
                                          </p:val>
                                        </p:tav>
                                      </p:tavLst>
                                    </p:anim>
                                    <p:anim calcmode="lin" valueType="num">
                                      <p:cBhvr additive="base">
                                        <p:cTn id="183" dur="3000"/>
                                        <p:tgtEl>
                                          <p:spTgt spid="9"/>
                                        </p:tgtEl>
                                        <p:attrNameLst>
                                          <p:attrName>ppt_y</p:attrName>
                                        </p:attrNameLst>
                                      </p:cBhvr>
                                      <p:tavLst>
                                        <p:tav tm="0">
                                          <p:val>
                                            <p:strVal val="ppt_y"/>
                                          </p:val>
                                        </p:tav>
                                        <p:tav tm="100000">
                                          <p:val>
                                            <p:strVal val="ppt_y"/>
                                          </p:val>
                                        </p:tav>
                                      </p:tavLst>
                                    </p:anim>
                                    <p:set>
                                      <p:cBhvr>
                                        <p:cTn id="184" dur="1" fill="hold">
                                          <p:stCondLst>
                                            <p:cond delay="2999"/>
                                          </p:stCondLst>
                                        </p:cTn>
                                        <p:tgtEl>
                                          <p:spTgt spid="9"/>
                                        </p:tgtEl>
                                        <p:attrNameLst>
                                          <p:attrName>style.visibility</p:attrName>
                                        </p:attrNameLst>
                                      </p:cBhvr>
                                      <p:to>
                                        <p:strVal val="hidden"/>
                                      </p:to>
                                    </p:set>
                                  </p:childTnLst>
                                </p:cTn>
                              </p:par>
                              <p:par>
                                <p:cTn id="185" presetID="2" presetClass="exit" presetSubtype="8" fill="hold" nodeType="withEffect">
                                  <p:stCondLst>
                                    <p:cond delay="0"/>
                                  </p:stCondLst>
                                  <p:childTnLst>
                                    <p:anim calcmode="lin" valueType="num">
                                      <p:cBhvr additive="base">
                                        <p:cTn id="186" dur="3000"/>
                                        <p:tgtEl>
                                          <p:spTgt spid="10"/>
                                        </p:tgtEl>
                                        <p:attrNameLst>
                                          <p:attrName>ppt_x</p:attrName>
                                        </p:attrNameLst>
                                      </p:cBhvr>
                                      <p:tavLst>
                                        <p:tav tm="0">
                                          <p:val>
                                            <p:strVal val="ppt_x"/>
                                          </p:val>
                                        </p:tav>
                                        <p:tav tm="100000">
                                          <p:val>
                                            <p:strVal val="0-ppt_w/2"/>
                                          </p:val>
                                        </p:tav>
                                      </p:tavLst>
                                    </p:anim>
                                    <p:anim calcmode="lin" valueType="num">
                                      <p:cBhvr additive="base">
                                        <p:cTn id="187" dur="3000"/>
                                        <p:tgtEl>
                                          <p:spTgt spid="10"/>
                                        </p:tgtEl>
                                        <p:attrNameLst>
                                          <p:attrName>ppt_y</p:attrName>
                                        </p:attrNameLst>
                                      </p:cBhvr>
                                      <p:tavLst>
                                        <p:tav tm="0">
                                          <p:val>
                                            <p:strVal val="ppt_y"/>
                                          </p:val>
                                        </p:tav>
                                        <p:tav tm="100000">
                                          <p:val>
                                            <p:strVal val="ppt_y"/>
                                          </p:val>
                                        </p:tav>
                                      </p:tavLst>
                                    </p:anim>
                                    <p:set>
                                      <p:cBhvr>
                                        <p:cTn id="188" dur="1" fill="hold">
                                          <p:stCondLst>
                                            <p:cond delay="2999"/>
                                          </p:stCondLst>
                                        </p:cTn>
                                        <p:tgtEl>
                                          <p:spTgt spid="10"/>
                                        </p:tgtEl>
                                        <p:attrNameLst>
                                          <p:attrName>style.visibility</p:attrName>
                                        </p:attrNameLst>
                                      </p:cBhvr>
                                      <p:to>
                                        <p:strVal val="hidden"/>
                                      </p:to>
                                    </p:set>
                                  </p:childTnLst>
                                </p:cTn>
                              </p:par>
                              <p:par>
                                <p:cTn id="189" presetID="2" presetClass="exit" presetSubtype="8" fill="hold" nodeType="withEffect">
                                  <p:stCondLst>
                                    <p:cond delay="0"/>
                                  </p:stCondLst>
                                  <p:childTnLst>
                                    <p:anim calcmode="lin" valueType="num">
                                      <p:cBhvr additive="base">
                                        <p:cTn id="190" dur="3000"/>
                                        <p:tgtEl>
                                          <p:spTgt spid="11"/>
                                        </p:tgtEl>
                                        <p:attrNameLst>
                                          <p:attrName>ppt_x</p:attrName>
                                        </p:attrNameLst>
                                      </p:cBhvr>
                                      <p:tavLst>
                                        <p:tav tm="0">
                                          <p:val>
                                            <p:strVal val="ppt_x"/>
                                          </p:val>
                                        </p:tav>
                                        <p:tav tm="100000">
                                          <p:val>
                                            <p:strVal val="0-ppt_w/2"/>
                                          </p:val>
                                        </p:tav>
                                      </p:tavLst>
                                    </p:anim>
                                    <p:anim calcmode="lin" valueType="num">
                                      <p:cBhvr additive="base">
                                        <p:cTn id="191" dur="3000"/>
                                        <p:tgtEl>
                                          <p:spTgt spid="11"/>
                                        </p:tgtEl>
                                        <p:attrNameLst>
                                          <p:attrName>ppt_y</p:attrName>
                                        </p:attrNameLst>
                                      </p:cBhvr>
                                      <p:tavLst>
                                        <p:tav tm="0">
                                          <p:val>
                                            <p:strVal val="ppt_y"/>
                                          </p:val>
                                        </p:tav>
                                        <p:tav tm="100000">
                                          <p:val>
                                            <p:strVal val="ppt_y"/>
                                          </p:val>
                                        </p:tav>
                                      </p:tavLst>
                                    </p:anim>
                                    <p:set>
                                      <p:cBhvr>
                                        <p:cTn id="192" dur="1" fill="hold">
                                          <p:stCondLst>
                                            <p:cond delay="2999"/>
                                          </p:stCondLst>
                                        </p:cTn>
                                        <p:tgtEl>
                                          <p:spTgt spid="11"/>
                                        </p:tgtEl>
                                        <p:attrNameLst>
                                          <p:attrName>style.visibility</p:attrName>
                                        </p:attrNameLst>
                                      </p:cBhvr>
                                      <p:to>
                                        <p:strVal val="hidden"/>
                                      </p:to>
                                    </p:set>
                                  </p:childTnLst>
                                </p:cTn>
                              </p:par>
                              <p:par>
                                <p:cTn id="193" presetID="2" presetClass="exit" presetSubtype="8" fill="hold" nodeType="withEffect">
                                  <p:stCondLst>
                                    <p:cond delay="0"/>
                                  </p:stCondLst>
                                  <p:childTnLst>
                                    <p:anim calcmode="lin" valueType="num">
                                      <p:cBhvr additive="base">
                                        <p:cTn id="194" dur="3000"/>
                                        <p:tgtEl>
                                          <p:spTgt spid="12"/>
                                        </p:tgtEl>
                                        <p:attrNameLst>
                                          <p:attrName>ppt_x</p:attrName>
                                        </p:attrNameLst>
                                      </p:cBhvr>
                                      <p:tavLst>
                                        <p:tav tm="0">
                                          <p:val>
                                            <p:strVal val="ppt_x"/>
                                          </p:val>
                                        </p:tav>
                                        <p:tav tm="100000">
                                          <p:val>
                                            <p:strVal val="0-ppt_w/2"/>
                                          </p:val>
                                        </p:tav>
                                      </p:tavLst>
                                    </p:anim>
                                    <p:anim calcmode="lin" valueType="num">
                                      <p:cBhvr additive="base">
                                        <p:cTn id="195" dur="3000"/>
                                        <p:tgtEl>
                                          <p:spTgt spid="12"/>
                                        </p:tgtEl>
                                        <p:attrNameLst>
                                          <p:attrName>ppt_y</p:attrName>
                                        </p:attrNameLst>
                                      </p:cBhvr>
                                      <p:tavLst>
                                        <p:tav tm="0">
                                          <p:val>
                                            <p:strVal val="ppt_y"/>
                                          </p:val>
                                        </p:tav>
                                        <p:tav tm="100000">
                                          <p:val>
                                            <p:strVal val="ppt_y"/>
                                          </p:val>
                                        </p:tav>
                                      </p:tavLst>
                                    </p:anim>
                                    <p:set>
                                      <p:cBhvr>
                                        <p:cTn id="196" dur="1" fill="hold">
                                          <p:stCondLst>
                                            <p:cond delay="2999"/>
                                          </p:stCondLst>
                                        </p:cTn>
                                        <p:tgtEl>
                                          <p:spTgt spid="12"/>
                                        </p:tgtEl>
                                        <p:attrNameLst>
                                          <p:attrName>style.visibility</p:attrName>
                                        </p:attrNameLst>
                                      </p:cBhvr>
                                      <p:to>
                                        <p:strVal val="hidden"/>
                                      </p:to>
                                    </p:set>
                                  </p:childTnLst>
                                </p:cTn>
                              </p:par>
                              <p:par>
                                <p:cTn id="197" presetID="2" presetClass="exit" presetSubtype="8" fill="hold" nodeType="withEffect">
                                  <p:stCondLst>
                                    <p:cond delay="0"/>
                                  </p:stCondLst>
                                  <p:childTnLst>
                                    <p:anim calcmode="lin" valueType="num">
                                      <p:cBhvr additive="base">
                                        <p:cTn id="198" dur="3000"/>
                                        <p:tgtEl>
                                          <p:spTgt spid="13"/>
                                        </p:tgtEl>
                                        <p:attrNameLst>
                                          <p:attrName>ppt_x</p:attrName>
                                        </p:attrNameLst>
                                      </p:cBhvr>
                                      <p:tavLst>
                                        <p:tav tm="0">
                                          <p:val>
                                            <p:strVal val="ppt_x"/>
                                          </p:val>
                                        </p:tav>
                                        <p:tav tm="100000">
                                          <p:val>
                                            <p:strVal val="0-ppt_w/2"/>
                                          </p:val>
                                        </p:tav>
                                      </p:tavLst>
                                    </p:anim>
                                    <p:anim calcmode="lin" valueType="num">
                                      <p:cBhvr additive="base">
                                        <p:cTn id="199" dur="3000"/>
                                        <p:tgtEl>
                                          <p:spTgt spid="13"/>
                                        </p:tgtEl>
                                        <p:attrNameLst>
                                          <p:attrName>ppt_y</p:attrName>
                                        </p:attrNameLst>
                                      </p:cBhvr>
                                      <p:tavLst>
                                        <p:tav tm="0">
                                          <p:val>
                                            <p:strVal val="ppt_y"/>
                                          </p:val>
                                        </p:tav>
                                        <p:tav tm="100000">
                                          <p:val>
                                            <p:strVal val="ppt_y"/>
                                          </p:val>
                                        </p:tav>
                                      </p:tavLst>
                                    </p:anim>
                                    <p:set>
                                      <p:cBhvr>
                                        <p:cTn id="200" dur="1" fill="hold">
                                          <p:stCondLst>
                                            <p:cond delay="2999"/>
                                          </p:stCondLst>
                                        </p:cTn>
                                        <p:tgtEl>
                                          <p:spTgt spid="13"/>
                                        </p:tgtEl>
                                        <p:attrNameLst>
                                          <p:attrName>style.visibility</p:attrName>
                                        </p:attrNameLst>
                                      </p:cBhvr>
                                      <p:to>
                                        <p:strVal val="hidden"/>
                                      </p:to>
                                    </p:set>
                                  </p:childTnLst>
                                </p:cTn>
                              </p:par>
                              <p:par>
                                <p:cTn id="201" presetID="2" presetClass="exit" presetSubtype="8" fill="hold" nodeType="withEffect">
                                  <p:stCondLst>
                                    <p:cond delay="0"/>
                                  </p:stCondLst>
                                  <p:childTnLst>
                                    <p:anim calcmode="lin" valueType="num">
                                      <p:cBhvr additive="base">
                                        <p:cTn id="202" dur="3000"/>
                                        <p:tgtEl>
                                          <p:spTgt spid="14"/>
                                        </p:tgtEl>
                                        <p:attrNameLst>
                                          <p:attrName>ppt_x</p:attrName>
                                        </p:attrNameLst>
                                      </p:cBhvr>
                                      <p:tavLst>
                                        <p:tav tm="0">
                                          <p:val>
                                            <p:strVal val="ppt_x"/>
                                          </p:val>
                                        </p:tav>
                                        <p:tav tm="100000">
                                          <p:val>
                                            <p:strVal val="0-ppt_w/2"/>
                                          </p:val>
                                        </p:tav>
                                      </p:tavLst>
                                    </p:anim>
                                    <p:anim calcmode="lin" valueType="num">
                                      <p:cBhvr additive="base">
                                        <p:cTn id="203" dur="3000"/>
                                        <p:tgtEl>
                                          <p:spTgt spid="14"/>
                                        </p:tgtEl>
                                        <p:attrNameLst>
                                          <p:attrName>ppt_y</p:attrName>
                                        </p:attrNameLst>
                                      </p:cBhvr>
                                      <p:tavLst>
                                        <p:tav tm="0">
                                          <p:val>
                                            <p:strVal val="ppt_y"/>
                                          </p:val>
                                        </p:tav>
                                        <p:tav tm="100000">
                                          <p:val>
                                            <p:strVal val="ppt_y"/>
                                          </p:val>
                                        </p:tav>
                                      </p:tavLst>
                                    </p:anim>
                                    <p:set>
                                      <p:cBhvr>
                                        <p:cTn id="204" dur="1" fill="hold">
                                          <p:stCondLst>
                                            <p:cond delay="2999"/>
                                          </p:stCondLst>
                                        </p:cTn>
                                        <p:tgtEl>
                                          <p:spTgt spid="14"/>
                                        </p:tgtEl>
                                        <p:attrNameLst>
                                          <p:attrName>style.visibility</p:attrName>
                                        </p:attrNameLst>
                                      </p:cBhvr>
                                      <p:to>
                                        <p:strVal val="hidden"/>
                                      </p:to>
                                    </p:set>
                                  </p:childTnLst>
                                </p:cTn>
                              </p:par>
                              <p:par>
                                <p:cTn id="205" presetID="2" presetClass="exit" presetSubtype="8" fill="hold" nodeType="withEffect">
                                  <p:stCondLst>
                                    <p:cond delay="0"/>
                                  </p:stCondLst>
                                  <p:childTnLst>
                                    <p:anim calcmode="lin" valueType="num">
                                      <p:cBhvr additive="base">
                                        <p:cTn id="206" dur="3000"/>
                                        <p:tgtEl>
                                          <p:spTgt spid="15"/>
                                        </p:tgtEl>
                                        <p:attrNameLst>
                                          <p:attrName>ppt_x</p:attrName>
                                        </p:attrNameLst>
                                      </p:cBhvr>
                                      <p:tavLst>
                                        <p:tav tm="0">
                                          <p:val>
                                            <p:strVal val="ppt_x"/>
                                          </p:val>
                                        </p:tav>
                                        <p:tav tm="100000">
                                          <p:val>
                                            <p:strVal val="0-ppt_w/2"/>
                                          </p:val>
                                        </p:tav>
                                      </p:tavLst>
                                    </p:anim>
                                    <p:anim calcmode="lin" valueType="num">
                                      <p:cBhvr additive="base">
                                        <p:cTn id="207" dur="3000"/>
                                        <p:tgtEl>
                                          <p:spTgt spid="15"/>
                                        </p:tgtEl>
                                        <p:attrNameLst>
                                          <p:attrName>ppt_y</p:attrName>
                                        </p:attrNameLst>
                                      </p:cBhvr>
                                      <p:tavLst>
                                        <p:tav tm="0">
                                          <p:val>
                                            <p:strVal val="ppt_y"/>
                                          </p:val>
                                        </p:tav>
                                        <p:tav tm="100000">
                                          <p:val>
                                            <p:strVal val="ppt_y"/>
                                          </p:val>
                                        </p:tav>
                                      </p:tavLst>
                                    </p:anim>
                                    <p:set>
                                      <p:cBhvr>
                                        <p:cTn id="208" dur="1" fill="hold">
                                          <p:stCondLst>
                                            <p:cond delay="2999"/>
                                          </p:stCondLst>
                                        </p:cTn>
                                        <p:tgtEl>
                                          <p:spTgt spid="15"/>
                                        </p:tgtEl>
                                        <p:attrNameLst>
                                          <p:attrName>style.visibility</p:attrName>
                                        </p:attrNameLst>
                                      </p:cBhvr>
                                      <p:to>
                                        <p:strVal val="hidden"/>
                                      </p:to>
                                    </p:set>
                                  </p:childTnLst>
                                </p:cTn>
                              </p:par>
                              <p:par>
                                <p:cTn id="209" presetID="2" presetClass="exit" presetSubtype="8" fill="hold" nodeType="withEffect">
                                  <p:stCondLst>
                                    <p:cond delay="0"/>
                                  </p:stCondLst>
                                  <p:childTnLst>
                                    <p:anim calcmode="lin" valueType="num">
                                      <p:cBhvr additive="base">
                                        <p:cTn id="210" dur="3000"/>
                                        <p:tgtEl>
                                          <p:spTgt spid="16"/>
                                        </p:tgtEl>
                                        <p:attrNameLst>
                                          <p:attrName>ppt_x</p:attrName>
                                        </p:attrNameLst>
                                      </p:cBhvr>
                                      <p:tavLst>
                                        <p:tav tm="0">
                                          <p:val>
                                            <p:strVal val="ppt_x"/>
                                          </p:val>
                                        </p:tav>
                                        <p:tav tm="100000">
                                          <p:val>
                                            <p:strVal val="0-ppt_w/2"/>
                                          </p:val>
                                        </p:tav>
                                      </p:tavLst>
                                    </p:anim>
                                    <p:anim calcmode="lin" valueType="num">
                                      <p:cBhvr additive="base">
                                        <p:cTn id="211" dur="3000"/>
                                        <p:tgtEl>
                                          <p:spTgt spid="16"/>
                                        </p:tgtEl>
                                        <p:attrNameLst>
                                          <p:attrName>ppt_y</p:attrName>
                                        </p:attrNameLst>
                                      </p:cBhvr>
                                      <p:tavLst>
                                        <p:tav tm="0">
                                          <p:val>
                                            <p:strVal val="ppt_y"/>
                                          </p:val>
                                        </p:tav>
                                        <p:tav tm="100000">
                                          <p:val>
                                            <p:strVal val="ppt_y"/>
                                          </p:val>
                                        </p:tav>
                                      </p:tavLst>
                                    </p:anim>
                                    <p:set>
                                      <p:cBhvr>
                                        <p:cTn id="212" dur="1" fill="hold">
                                          <p:stCondLst>
                                            <p:cond delay="2999"/>
                                          </p:stCondLst>
                                        </p:cTn>
                                        <p:tgtEl>
                                          <p:spTgt spid="16"/>
                                        </p:tgtEl>
                                        <p:attrNameLst>
                                          <p:attrName>style.visibility</p:attrName>
                                        </p:attrNameLst>
                                      </p:cBhvr>
                                      <p:to>
                                        <p:strVal val="hidden"/>
                                      </p:to>
                                    </p:set>
                                  </p:childTnLst>
                                </p:cTn>
                              </p:par>
                              <p:par>
                                <p:cTn id="213" presetID="2" presetClass="exit" presetSubtype="8" fill="hold" nodeType="withEffect">
                                  <p:stCondLst>
                                    <p:cond delay="0"/>
                                  </p:stCondLst>
                                  <p:childTnLst>
                                    <p:anim calcmode="lin" valueType="num">
                                      <p:cBhvr additive="base">
                                        <p:cTn id="214" dur="3000"/>
                                        <p:tgtEl>
                                          <p:spTgt spid="17"/>
                                        </p:tgtEl>
                                        <p:attrNameLst>
                                          <p:attrName>ppt_x</p:attrName>
                                        </p:attrNameLst>
                                      </p:cBhvr>
                                      <p:tavLst>
                                        <p:tav tm="0">
                                          <p:val>
                                            <p:strVal val="ppt_x"/>
                                          </p:val>
                                        </p:tav>
                                        <p:tav tm="100000">
                                          <p:val>
                                            <p:strVal val="0-ppt_w/2"/>
                                          </p:val>
                                        </p:tav>
                                      </p:tavLst>
                                    </p:anim>
                                    <p:anim calcmode="lin" valueType="num">
                                      <p:cBhvr additive="base">
                                        <p:cTn id="215" dur="3000"/>
                                        <p:tgtEl>
                                          <p:spTgt spid="17"/>
                                        </p:tgtEl>
                                        <p:attrNameLst>
                                          <p:attrName>ppt_y</p:attrName>
                                        </p:attrNameLst>
                                      </p:cBhvr>
                                      <p:tavLst>
                                        <p:tav tm="0">
                                          <p:val>
                                            <p:strVal val="ppt_y"/>
                                          </p:val>
                                        </p:tav>
                                        <p:tav tm="100000">
                                          <p:val>
                                            <p:strVal val="ppt_y"/>
                                          </p:val>
                                        </p:tav>
                                      </p:tavLst>
                                    </p:anim>
                                    <p:set>
                                      <p:cBhvr>
                                        <p:cTn id="216" dur="1" fill="hold">
                                          <p:stCondLst>
                                            <p:cond delay="2999"/>
                                          </p:stCondLst>
                                        </p:cTn>
                                        <p:tgtEl>
                                          <p:spTgt spid="17"/>
                                        </p:tgtEl>
                                        <p:attrNameLst>
                                          <p:attrName>style.visibility</p:attrName>
                                        </p:attrNameLst>
                                      </p:cBhvr>
                                      <p:to>
                                        <p:strVal val="hidden"/>
                                      </p:to>
                                    </p:set>
                                  </p:childTnLst>
                                </p:cTn>
                              </p:par>
                              <p:par>
                                <p:cTn id="217" presetID="2" presetClass="exit" presetSubtype="8" fill="hold" nodeType="withEffect">
                                  <p:stCondLst>
                                    <p:cond delay="0"/>
                                  </p:stCondLst>
                                  <p:childTnLst>
                                    <p:anim calcmode="lin" valueType="num">
                                      <p:cBhvr additive="base">
                                        <p:cTn id="218" dur="3000"/>
                                        <p:tgtEl>
                                          <p:spTgt spid="18"/>
                                        </p:tgtEl>
                                        <p:attrNameLst>
                                          <p:attrName>ppt_x</p:attrName>
                                        </p:attrNameLst>
                                      </p:cBhvr>
                                      <p:tavLst>
                                        <p:tav tm="0">
                                          <p:val>
                                            <p:strVal val="ppt_x"/>
                                          </p:val>
                                        </p:tav>
                                        <p:tav tm="100000">
                                          <p:val>
                                            <p:strVal val="0-ppt_w/2"/>
                                          </p:val>
                                        </p:tav>
                                      </p:tavLst>
                                    </p:anim>
                                    <p:anim calcmode="lin" valueType="num">
                                      <p:cBhvr additive="base">
                                        <p:cTn id="219" dur="3000"/>
                                        <p:tgtEl>
                                          <p:spTgt spid="18"/>
                                        </p:tgtEl>
                                        <p:attrNameLst>
                                          <p:attrName>ppt_y</p:attrName>
                                        </p:attrNameLst>
                                      </p:cBhvr>
                                      <p:tavLst>
                                        <p:tav tm="0">
                                          <p:val>
                                            <p:strVal val="ppt_y"/>
                                          </p:val>
                                        </p:tav>
                                        <p:tav tm="100000">
                                          <p:val>
                                            <p:strVal val="ppt_y"/>
                                          </p:val>
                                        </p:tav>
                                      </p:tavLst>
                                    </p:anim>
                                    <p:set>
                                      <p:cBhvr>
                                        <p:cTn id="220" dur="1" fill="hold">
                                          <p:stCondLst>
                                            <p:cond delay="2999"/>
                                          </p:stCondLst>
                                        </p:cTn>
                                        <p:tgtEl>
                                          <p:spTgt spid="18"/>
                                        </p:tgtEl>
                                        <p:attrNameLst>
                                          <p:attrName>style.visibility</p:attrName>
                                        </p:attrNameLst>
                                      </p:cBhvr>
                                      <p:to>
                                        <p:strVal val="hidden"/>
                                      </p:to>
                                    </p:set>
                                  </p:childTnLst>
                                </p:cTn>
                              </p:par>
                              <p:par>
                                <p:cTn id="221" presetID="2" presetClass="exit" presetSubtype="8" fill="hold" nodeType="withEffect">
                                  <p:stCondLst>
                                    <p:cond delay="0"/>
                                  </p:stCondLst>
                                  <p:childTnLst>
                                    <p:anim calcmode="lin" valueType="num">
                                      <p:cBhvr additive="base">
                                        <p:cTn id="222" dur="3000"/>
                                        <p:tgtEl>
                                          <p:spTgt spid="19"/>
                                        </p:tgtEl>
                                        <p:attrNameLst>
                                          <p:attrName>ppt_x</p:attrName>
                                        </p:attrNameLst>
                                      </p:cBhvr>
                                      <p:tavLst>
                                        <p:tav tm="0">
                                          <p:val>
                                            <p:strVal val="ppt_x"/>
                                          </p:val>
                                        </p:tav>
                                        <p:tav tm="100000">
                                          <p:val>
                                            <p:strVal val="0-ppt_w/2"/>
                                          </p:val>
                                        </p:tav>
                                      </p:tavLst>
                                    </p:anim>
                                    <p:anim calcmode="lin" valueType="num">
                                      <p:cBhvr additive="base">
                                        <p:cTn id="223" dur="3000"/>
                                        <p:tgtEl>
                                          <p:spTgt spid="19"/>
                                        </p:tgtEl>
                                        <p:attrNameLst>
                                          <p:attrName>ppt_y</p:attrName>
                                        </p:attrNameLst>
                                      </p:cBhvr>
                                      <p:tavLst>
                                        <p:tav tm="0">
                                          <p:val>
                                            <p:strVal val="ppt_y"/>
                                          </p:val>
                                        </p:tav>
                                        <p:tav tm="100000">
                                          <p:val>
                                            <p:strVal val="ppt_y"/>
                                          </p:val>
                                        </p:tav>
                                      </p:tavLst>
                                    </p:anim>
                                    <p:set>
                                      <p:cBhvr>
                                        <p:cTn id="224" dur="1" fill="hold">
                                          <p:stCondLst>
                                            <p:cond delay="2999"/>
                                          </p:stCondLst>
                                        </p:cTn>
                                        <p:tgtEl>
                                          <p:spTgt spid="19"/>
                                        </p:tgtEl>
                                        <p:attrNameLst>
                                          <p:attrName>style.visibility</p:attrName>
                                        </p:attrNameLst>
                                      </p:cBhvr>
                                      <p:to>
                                        <p:strVal val="hidden"/>
                                      </p:to>
                                    </p:set>
                                  </p:childTnLst>
                                </p:cTn>
                              </p:par>
                              <p:par>
                                <p:cTn id="225" presetID="2" presetClass="exit" presetSubtype="8" fill="hold" nodeType="withEffect">
                                  <p:stCondLst>
                                    <p:cond delay="0"/>
                                  </p:stCondLst>
                                  <p:childTnLst>
                                    <p:anim calcmode="lin" valueType="num">
                                      <p:cBhvr additive="base">
                                        <p:cTn id="226" dur="3000"/>
                                        <p:tgtEl>
                                          <p:spTgt spid="20"/>
                                        </p:tgtEl>
                                        <p:attrNameLst>
                                          <p:attrName>ppt_x</p:attrName>
                                        </p:attrNameLst>
                                      </p:cBhvr>
                                      <p:tavLst>
                                        <p:tav tm="0">
                                          <p:val>
                                            <p:strVal val="ppt_x"/>
                                          </p:val>
                                        </p:tav>
                                        <p:tav tm="100000">
                                          <p:val>
                                            <p:strVal val="0-ppt_w/2"/>
                                          </p:val>
                                        </p:tav>
                                      </p:tavLst>
                                    </p:anim>
                                    <p:anim calcmode="lin" valueType="num">
                                      <p:cBhvr additive="base">
                                        <p:cTn id="227" dur="3000"/>
                                        <p:tgtEl>
                                          <p:spTgt spid="20"/>
                                        </p:tgtEl>
                                        <p:attrNameLst>
                                          <p:attrName>ppt_y</p:attrName>
                                        </p:attrNameLst>
                                      </p:cBhvr>
                                      <p:tavLst>
                                        <p:tav tm="0">
                                          <p:val>
                                            <p:strVal val="ppt_y"/>
                                          </p:val>
                                        </p:tav>
                                        <p:tav tm="100000">
                                          <p:val>
                                            <p:strVal val="ppt_y"/>
                                          </p:val>
                                        </p:tav>
                                      </p:tavLst>
                                    </p:anim>
                                    <p:set>
                                      <p:cBhvr>
                                        <p:cTn id="228" dur="1" fill="hold">
                                          <p:stCondLst>
                                            <p:cond delay="2999"/>
                                          </p:stCondLst>
                                        </p:cTn>
                                        <p:tgtEl>
                                          <p:spTgt spid="20"/>
                                        </p:tgtEl>
                                        <p:attrNameLst>
                                          <p:attrName>style.visibility</p:attrName>
                                        </p:attrNameLst>
                                      </p:cBhvr>
                                      <p:to>
                                        <p:strVal val="hidden"/>
                                      </p:to>
                                    </p:set>
                                  </p:childTnLst>
                                </p:cTn>
                              </p:par>
                              <p:par>
                                <p:cTn id="229" presetID="2" presetClass="exit" presetSubtype="8" fill="hold" nodeType="withEffect">
                                  <p:stCondLst>
                                    <p:cond delay="0"/>
                                  </p:stCondLst>
                                  <p:childTnLst>
                                    <p:anim calcmode="lin" valueType="num">
                                      <p:cBhvr additive="base">
                                        <p:cTn id="230" dur="3000"/>
                                        <p:tgtEl>
                                          <p:spTgt spid="21"/>
                                        </p:tgtEl>
                                        <p:attrNameLst>
                                          <p:attrName>ppt_x</p:attrName>
                                        </p:attrNameLst>
                                      </p:cBhvr>
                                      <p:tavLst>
                                        <p:tav tm="0">
                                          <p:val>
                                            <p:strVal val="ppt_x"/>
                                          </p:val>
                                        </p:tav>
                                        <p:tav tm="100000">
                                          <p:val>
                                            <p:strVal val="0-ppt_w/2"/>
                                          </p:val>
                                        </p:tav>
                                      </p:tavLst>
                                    </p:anim>
                                    <p:anim calcmode="lin" valueType="num">
                                      <p:cBhvr additive="base">
                                        <p:cTn id="231" dur="3000"/>
                                        <p:tgtEl>
                                          <p:spTgt spid="21"/>
                                        </p:tgtEl>
                                        <p:attrNameLst>
                                          <p:attrName>ppt_y</p:attrName>
                                        </p:attrNameLst>
                                      </p:cBhvr>
                                      <p:tavLst>
                                        <p:tav tm="0">
                                          <p:val>
                                            <p:strVal val="ppt_y"/>
                                          </p:val>
                                        </p:tav>
                                        <p:tav tm="100000">
                                          <p:val>
                                            <p:strVal val="ppt_y"/>
                                          </p:val>
                                        </p:tav>
                                      </p:tavLst>
                                    </p:anim>
                                    <p:set>
                                      <p:cBhvr>
                                        <p:cTn id="232" dur="1" fill="hold">
                                          <p:stCondLst>
                                            <p:cond delay="2999"/>
                                          </p:stCondLst>
                                        </p:cTn>
                                        <p:tgtEl>
                                          <p:spTgt spid="21"/>
                                        </p:tgtEl>
                                        <p:attrNameLst>
                                          <p:attrName>style.visibility</p:attrName>
                                        </p:attrNameLst>
                                      </p:cBhvr>
                                      <p:to>
                                        <p:strVal val="hidden"/>
                                      </p:to>
                                    </p:set>
                                  </p:childTnLst>
                                </p:cTn>
                              </p:par>
                              <p:par>
                                <p:cTn id="233" presetID="2" presetClass="exit" presetSubtype="8" fill="hold" nodeType="withEffect">
                                  <p:stCondLst>
                                    <p:cond delay="0"/>
                                  </p:stCondLst>
                                  <p:childTnLst>
                                    <p:anim calcmode="lin" valueType="num">
                                      <p:cBhvr additive="base">
                                        <p:cTn id="234" dur="3000"/>
                                        <p:tgtEl>
                                          <p:spTgt spid="22"/>
                                        </p:tgtEl>
                                        <p:attrNameLst>
                                          <p:attrName>ppt_x</p:attrName>
                                        </p:attrNameLst>
                                      </p:cBhvr>
                                      <p:tavLst>
                                        <p:tav tm="0">
                                          <p:val>
                                            <p:strVal val="ppt_x"/>
                                          </p:val>
                                        </p:tav>
                                        <p:tav tm="100000">
                                          <p:val>
                                            <p:strVal val="0-ppt_w/2"/>
                                          </p:val>
                                        </p:tav>
                                      </p:tavLst>
                                    </p:anim>
                                    <p:anim calcmode="lin" valueType="num">
                                      <p:cBhvr additive="base">
                                        <p:cTn id="235" dur="3000"/>
                                        <p:tgtEl>
                                          <p:spTgt spid="22"/>
                                        </p:tgtEl>
                                        <p:attrNameLst>
                                          <p:attrName>ppt_y</p:attrName>
                                        </p:attrNameLst>
                                      </p:cBhvr>
                                      <p:tavLst>
                                        <p:tav tm="0">
                                          <p:val>
                                            <p:strVal val="ppt_y"/>
                                          </p:val>
                                        </p:tav>
                                        <p:tav tm="100000">
                                          <p:val>
                                            <p:strVal val="ppt_y"/>
                                          </p:val>
                                        </p:tav>
                                      </p:tavLst>
                                    </p:anim>
                                    <p:set>
                                      <p:cBhvr>
                                        <p:cTn id="236" dur="1" fill="hold">
                                          <p:stCondLst>
                                            <p:cond delay="2999"/>
                                          </p:stCondLst>
                                        </p:cTn>
                                        <p:tgtEl>
                                          <p:spTgt spid="22"/>
                                        </p:tgtEl>
                                        <p:attrNameLst>
                                          <p:attrName>style.visibility</p:attrName>
                                        </p:attrNameLst>
                                      </p:cBhvr>
                                      <p:to>
                                        <p:strVal val="hidden"/>
                                      </p:to>
                                    </p:set>
                                  </p:childTnLst>
                                </p:cTn>
                              </p:par>
                              <p:par>
                                <p:cTn id="237" presetID="2" presetClass="exit" presetSubtype="8" fill="hold" nodeType="withEffect">
                                  <p:stCondLst>
                                    <p:cond delay="0"/>
                                  </p:stCondLst>
                                  <p:childTnLst>
                                    <p:anim calcmode="lin" valueType="num">
                                      <p:cBhvr additive="base">
                                        <p:cTn id="238" dur="3000"/>
                                        <p:tgtEl>
                                          <p:spTgt spid="23"/>
                                        </p:tgtEl>
                                        <p:attrNameLst>
                                          <p:attrName>ppt_x</p:attrName>
                                        </p:attrNameLst>
                                      </p:cBhvr>
                                      <p:tavLst>
                                        <p:tav tm="0">
                                          <p:val>
                                            <p:strVal val="ppt_x"/>
                                          </p:val>
                                        </p:tav>
                                        <p:tav tm="100000">
                                          <p:val>
                                            <p:strVal val="0-ppt_w/2"/>
                                          </p:val>
                                        </p:tav>
                                      </p:tavLst>
                                    </p:anim>
                                    <p:anim calcmode="lin" valueType="num">
                                      <p:cBhvr additive="base">
                                        <p:cTn id="239" dur="3000"/>
                                        <p:tgtEl>
                                          <p:spTgt spid="23"/>
                                        </p:tgtEl>
                                        <p:attrNameLst>
                                          <p:attrName>ppt_y</p:attrName>
                                        </p:attrNameLst>
                                      </p:cBhvr>
                                      <p:tavLst>
                                        <p:tav tm="0">
                                          <p:val>
                                            <p:strVal val="ppt_y"/>
                                          </p:val>
                                        </p:tav>
                                        <p:tav tm="100000">
                                          <p:val>
                                            <p:strVal val="ppt_y"/>
                                          </p:val>
                                        </p:tav>
                                      </p:tavLst>
                                    </p:anim>
                                    <p:set>
                                      <p:cBhvr>
                                        <p:cTn id="240" dur="1" fill="hold">
                                          <p:stCondLst>
                                            <p:cond delay="2999"/>
                                          </p:stCondLst>
                                        </p:cTn>
                                        <p:tgtEl>
                                          <p:spTgt spid="23"/>
                                        </p:tgtEl>
                                        <p:attrNameLst>
                                          <p:attrName>style.visibility</p:attrName>
                                        </p:attrNameLst>
                                      </p:cBhvr>
                                      <p:to>
                                        <p:strVal val="hidden"/>
                                      </p:to>
                                    </p:set>
                                  </p:childTnLst>
                                </p:cTn>
                              </p:par>
                              <p:par>
                                <p:cTn id="241" presetID="2" presetClass="exit" presetSubtype="8" fill="hold" nodeType="withEffect">
                                  <p:stCondLst>
                                    <p:cond delay="0"/>
                                  </p:stCondLst>
                                  <p:childTnLst>
                                    <p:anim calcmode="lin" valueType="num">
                                      <p:cBhvr additive="base">
                                        <p:cTn id="242" dur="3000"/>
                                        <p:tgtEl>
                                          <p:spTgt spid="24"/>
                                        </p:tgtEl>
                                        <p:attrNameLst>
                                          <p:attrName>ppt_x</p:attrName>
                                        </p:attrNameLst>
                                      </p:cBhvr>
                                      <p:tavLst>
                                        <p:tav tm="0">
                                          <p:val>
                                            <p:strVal val="ppt_x"/>
                                          </p:val>
                                        </p:tav>
                                        <p:tav tm="100000">
                                          <p:val>
                                            <p:strVal val="0-ppt_w/2"/>
                                          </p:val>
                                        </p:tav>
                                      </p:tavLst>
                                    </p:anim>
                                    <p:anim calcmode="lin" valueType="num">
                                      <p:cBhvr additive="base">
                                        <p:cTn id="243" dur="3000"/>
                                        <p:tgtEl>
                                          <p:spTgt spid="24"/>
                                        </p:tgtEl>
                                        <p:attrNameLst>
                                          <p:attrName>ppt_y</p:attrName>
                                        </p:attrNameLst>
                                      </p:cBhvr>
                                      <p:tavLst>
                                        <p:tav tm="0">
                                          <p:val>
                                            <p:strVal val="ppt_y"/>
                                          </p:val>
                                        </p:tav>
                                        <p:tav tm="100000">
                                          <p:val>
                                            <p:strVal val="ppt_y"/>
                                          </p:val>
                                        </p:tav>
                                      </p:tavLst>
                                    </p:anim>
                                    <p:set>
                                      <p:cBhvr>
                                        <p:cTn id="244" dur="1" fill="hold">
                                          <p:stCondLst>
                                            <p:cond delay="2999"/>
                                          </p:stCondLst>
                                        </p:cTn>
                                        <p:tgtEl>
                                          <p:spTgt spid="24"/>
                                        </p:tgtEl>
                                        <p:attrNameLst>
                                          <p:attrName>style.visibility</p:attrName>
                                        </p:attrNameLst>
                                      </p:cBhvr>
                                      <p:to>
                                        <p:strVal val="hidden"/>
                                      </p:to>
                                    </p:set>
                                  </p:childTnLst>
                                </p:cTn>
                              </p:par>
                              <p:par>
                                <p:cTn id="245" presetID="2" presetClass="exit" presetSubtype="8" fill="hold" nodeType="withEffect">
                                  <p:stCondLst>
                                    <p:cond delay="0"/>
                                  </p:stCondLst>
                                  <p:childTnLst>
                                    <p:anim calcmode="lin" valueType="num">
                                      <p:cBhvr additive="base">
                                        <p:cTn id="246" dur="3000"/>
                                        <p:tgtEl>
                                          <p:spTgt spid="25"/>
                                        </p:tgtEl>
                                        <p:attrNameLst>
                                          <p:attrName>ppt_x</p:attrName>
                                        </p:attrNameLst>
                                      </p:cBhvr>
                                      <p:tavLst>
                                        <p:tav tm="0">
                                          <p:val>
                                            <p:strVal val="ppt_x"/>
                                          </p:val>
                                        </p:tav>
                                        <p:tav tm="100000">
                                          <p:val>
                                            <p:strVal val="0-ppt_w/2"/>
                                          </p:val>
                                        </p:tav>
                                      </p:tavLst>
                                    </p:anim>
                                    <p:anim calcmode="lin" valueType="num">
                                      <p:cBhvr additive="base">
                                        <p:cTn id="247" dur="3000"/>
                                        <p:tgtEl>
                                          <p:spTgt spid="25"/>
                                        </p:tgtEl>
                                        <p:attrNameLst>
                                          <p:attrName>ppt_y</p:attrName>
                                        </p:attrNameLst>
                                      </p:cBhvr>
                                      <p:tavLst>
                                        <p:tav tm="0">
                                          <p:val>
                                            <p:strVal val="ppt_y"/>
                                          </p:val>
                                        </p:tav>
                                        <p:tav tm="100000">
                                          <p:val>
                                            <p:strVal val="ppt_y"/>
                                          </p:val>
                                        </p:tav>
                                      </p:tavLst>
                                    </p:anim>
                                    <p:set>
                                      <p:cBhvr>
                                        <p:cTn id="248" dur="1" fill="hold">
                                          <p:stCondLst>
                                            <p:cond delay="2999"/>
                                          </p:stCondLst>
                                        </p:cTn>
                                        <p:tgtEl>
                                          <p:spTgt spid="25"/>
                                        </p:tgtEl>
                                        <p:attrNameLst>
                                          <p:attrName>style.visibility</p:attrName>
                                        </p:attrNameLst>
                                      </p:cBhvr>
                                      <p:to>
                                        <p:strVal val="hidden"/>
                                      </p:to>
                                    </p:set>
                                  </p:childTnLst>
                                </p:cTn>
                              </p:par>
                              <p:par>
                                <p:cTn id="249" presetID="2" presetClass="exit" presetSubtype="8" fill="hold" nodeType="withEffect">
                                  <p:stCondLst>
                                    <p:cond delay="0"/>
                                  </p:stCondLst>
                                  <p:childTnLst>
                                    <p:anim calcmode="lin" valueType="num">
                                      <p:cBhvr additive="base">
                                        <p:cTn id="250" dur="3000"/>
                                        <p:tgtEl>
                                          <p:spTgt spid="26"/>
                                        </p:tgtEl>
                                        <p:attrNameLst>
                                          <p:attrName>ppt_x</p:attrName>
                                        </p:attrNameLst>
                                      </p:cBhvr>
                                      <p:tavLst>
                                        <p:tav tm="0">
                                          <p:val>
                                            <p:strVal val="ppt_x"/>
                                          </p:val>
                                        </p:tav>
                                        <p:tav tm="100000">
                                          <p:val>
                                            <p:strVal val="0-ppt_w/2"/>
                                          </p:val>
                                        </p:tav>
                                      </p:tavLst>
                                    </p:anim>
                                    <p:anim calcmode="lin" valueType="num">
                                      <p:cBhvr additive="base">
                                        <p:cTn id="251" dur="3000"/>
                                        <p:tgtEl>
                                          <p:spTgt spid="26"/>
                                        </p:tgtEl>
                                        <p:attrNameLst>
                                          <p:attrName>ppt_y</p:attrName>
                                        </p:attrNameLst>
                                      </p:cBhvr>
                                      <p:tavLst>
                                        <p:tav tm="0">
                                          <p:val>
                                            <p:strVal val="ppt_y"/>
                                          </p:val>
                                        </p:tav>
                                        <p:tav tm="100000">
                                          <p:val>
                                            <p:strVal val="ppt_y"/>
                                          </p:val>
                                        </p:tav>
                                      </p:tavLst>
                                    </p:anim>
                                    <p:set>
                                      <p:cBhvr>
                                        <p:cTn id="252" dur="1" fill="hold">
                                          <p:stCondLst>
                                            <p:cond delay="2999"/>
                                          </p:stCondLst>
                                        </p:cTn>
                                        <p:tgtEl>
                                          <p:spTgt spid="26"/>
                                        </p:tgtEl>
                                        <p:attrNameLst>
                                          <p:attrName>style.visibility</p:attrName>
                                        </p:attrNameLst>
                                      </p:cBhvr>
                                      <p:to>
                                        <p:strVal val="hidden"/>
                                      </p:to>
                                    </p:set>
                                  </p:childTnLst>
                                </p:cTn>
                              </p:par>
                              <p:par>
                                <p:cTn id="253" presetID="2" presetClass="entr" presetSubtype="2" fill="hold" nodeType="withEffect">
                                  <p:stCondLst>
                                    <p:cond delay="0"/>
                                  </p:stCondLst>
                                  <p:childTnLst>
                                    <p:set>
                                      <p:cBhvr>
                                        <p:cTn id="254" dur="1" fill="hold">
                                          <p:stCondLst>
                                            <p:cond delay="0"/>
                                          </p:stCondLst>
                                        </p:cTn>
                                        <p:tgtEl>
                                          <p:spTgt spid="5"/>
                                        </p:tgtEl>
                                        <p:attrNameLst>
                                          <p:attrName>style.visibility</p:attrName>
                                        </p:attrNameLst>
                                      </p:cBhvr>
                                      <p:to>
                                        <p:strVal val="visible"/>
                                      </p:to>
                                    </p:set>
                                    <p:anim calcmode="lin" valueType="num">
                                      <p:cBhvr additive="base">
                                        <p:cTn id="255" dur="3000" fill="hold"/>
                                        <p:tgtEl>
                                          <p:spTgt spid="5"/>
                                        </p:tgtEl>
                                        <p:attrNameLst>
                                          <p:attrName>ppt_x</p:attrName>
                                        </p:attrNameLst>
                                      </p:cBhvr>
                                      <p:tavLst>
                                        <p:tav tm="0">
                                          <p:val>
                                            <p:strVal val="1+#ppt_w/2"/>
                                          </p:val>
                                        </p:tav>
                                        <p:tav tm="100000">
                                          <p:val>
                                            <p:strVal val="#ppt_x"/>
                                          </p:val>
                                        </p:tav>
                                      </p:tavLst>
                                    </p:anim>
                                    <p:anim calcmode="lin" valueType="num">
                                      <p:cBhvr additive="base">
                                        <p:cTn id="256" dur="3000" fill="hold"/>
                                        <p:tgtEl>
                                          <p:spTgt spid="5"/>
                                        </p:tgtEl>
                                        <p:attrNameLst>
                                          <p:attrName>ppt_y</p:attrName>
                                        </p:attrNameLst>
                                      </p:cBhvr>
                                      <p:tavLst>
                                        <p:tav tm="0">
                                          <p:val>
                                            <p:strVal val="#ppt_y"/>
                                          </p:val>
                                        </p:tav>
                                        <p:tav tm="100000">
                                          <p:val>
                                            <p:strVal val="#ppt_y"/>
                                          </p:val>
                                        </p:tav>
                                      </p:tavLst>
                                    </p:anim>
                                  </p:childTnLst>
                                </p:cTn>
                              </p:par>
                              <p:par>
                                <p:cTn id="257" presetID="16" presetClass="entr" presetSubtype="42" fill="hold" nodeType="withEffect">
                                  <p:stCondLst>
                                    <p:cond delay="0"/>
                                  </p:stCondLst>
                                  <p:childTnLst>
                                    <p:set>
                                      <p:cBhvr>
                                        <p:cTn id="258" dur="1" fill="hold">
                                          <p:stCondLst>
                                            <p:cond delay="0"/>
                                          </p:stCondLst>
                                        </p:cTn>
                                        <p:tgtEl>
                                          <p:spTgt spid="5"/>
                                        </p:tgtEl>
                                        <p:attrNameLst>
                                          <p:attrName>style.visibility</p:attrName>
                                        </p:attrNameLst>
                                      </p:cBhvr>
                                      <p:to>
                                        <p:strVal val="visible"/>
                                      </p:to>
                                    </p:set>
                                    <p:animEffect transition="in" filter="barn(outHorizontal)">
                                      <p:cBhvr>
                                        <p:cTn id="259" dur="3000"/>
                                        <p:tgtEl>
                                          <p:spTgt spid="5"/>
                                        </p:tgtEl>
                                      </p:cBhvr>
                                    </p:animEffect>
                                  </p:childTnLst>
                                </p:cTn>
                              </p:par>
                            </p:childTnLst>
                          </p:cTn>
                        </p:par>
                        <p:par>
                          <p:cTn id="260" fill="hold" nodeType="afterGroup">
                            <p:stCondLst>
                              <p:cond delay="6000"/>
                            </p:stCondLst>
                            <p:childTnLst>
                              <p:par>
                                <p:cTn id="261" presetID="40" presetClass="entr" presetSubtype="0" fill="hold" grpId="0" nodeType="afterEffect">
                                  <p:stCondLst>
                                    <p:cond delay="0"/>
                                  </p:stCondLst>
                                  <p:iterate type="lt">
                                    <p:tmPct val="10000"/>
                                  </p:iterate>
                                  <p:childTnLst>
                                    <p:set>
                                      <p:cBhvr>
                                        <p:cTn id="262" dur="1" fill="hold">
                                          <p:stCondLst>
                                            <p:cond delay="0"/>
                                          </p:stCondLst>
                                        </p:cTn>
                                        <p:tgtEl>
                                          <p:spTgt spid="27"/>
                                        </p:tgtEl>
                                        <p:attrNameLst>
                                          <p:attrName>style.visibility</p:attrName>
                                        </p:attrNameLst>
                                      </p:cBhvr>
                                      <p:to>
                                        <p:strVal val="visible"/>
                                      </p:to>
                                    </p:set>
                                    <p:animEffect transition="in" filter="fade">
                                      <p:cBhvr>
                                        <p:cTn id="263" dur="1000"/>
                                        <p:tgtEl>
                                          <p:spTgt spid="27"/>
                                        </p:tgtEl>
                                      </p:cBhvr>
                                    </p:animEffect>
                                    <p:anim calcmode="lin" valueType="num">
                                      <p:cBhvr>
                                        <p:cTn id="264" dur="1000" fill="hold"/>
                                        <p:tgtEl>
                                          <p:spTgt spid="27"/>
                                        </p:tgtEl>
                                        <p:attrNameLst>
                                          <p:attrName>ppt_x</p:attrName>
                                        </p:attrNameLst>
                                      </p:cBhvr>
                                      <p:tavLst>
                                        <p:tav tm="0">
                                          <p:val>
                                            <p:strVal val="#ppt_x-.1"/>
                                          </p:val>
                                        </p:tav>
                                        <p:tav tm="100000">
                                          <p:val>
                                            <p:strVal val="#ppt_x"/>
                                          </p:val>
                                        </p:tav>
                                      </p:tavLst>
                                    </p:anim>
                                    <p:anim calcmode="lin" valueType="num">
                                      <p:cBhvr>
                                        <p:cTn id="265" dur="10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Documents and Settings\Ana María\Escritorio\aaSin título-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scene3d>
            <a:camera prst="orthographicFront"/>
            <a:lightRig rig="threePt" dir="t"/>
          </a:scene3d>
          <a:sp3d>
            <a:bevelT w="165100" prst="coolSlant"/>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2 Proceso"/>
          <p:cNvSpPr/>
          <p:nvPr/>
        </p:nvSpPr>
        <p:spPr>
          <a:xfrm>
            <a:off x="0" y="0"/>
            <a:ext cx="9144000" cy="5143500"/>
          </a:xfrm>
          <a:prstGeom prst="flowChartProcess">
            <a:avLst/>
          </a:prstGeom>
          <a:solidFill>
            <a:schemeClr val="tx1">
              <a:lumMod val="85000"/>
              <a:alpha val="60000"/>
            </a:scheme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5" name="4 Imagen" descr="46.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50825" y="268288"/>
            <a:ext cx="8642350" cy="4679950"/>
          </a:xfrm>
          <a:prstGeom prst="rect">
            <a:avLst/>
          </a:prstGeom>
          <a:noFill/>
          <a:ln>
            <a:noFill/>
          </a:ln>
          <a:scene3d>
            <a:camera prst="orthographicFront"/>
            <a:lightRig rig="threePt" dir="t"/>
          </a:scene3d>
          <a:sp3d>
            <a:bevelT w="165100" prst="coolSlant"/>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uadroTexto"/>
          <p:cNvSpPr txBox="1"/>
          <p:nvPr/>
        </p:nvSpPr>
        <p:spPr>
          <a:xfrm>
            <a:off x="323850" y="4084638"/>
            <a:ext cx="8424863" cy="922337"/>
          </a:xfrm>
          <a:prstGeom prst="rect">
            <a:avLst/>
          </a:prstGeom>
          <a:noFill/>
          <a:scene3d>
            <a:camera prst="orthographicFront"/>
            <a:lightRig rig="threePt" dir="t"/>
          </a:scene3d>
          <a:sp3d>
            <a:bevelT w="165100" prst="coolSlant"/>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El olivar es bastante grande, las olivas están a tope de aceitunas y hemos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visto a algún que otro, ordeñando las olivas, alguno ya tenía unos cuantos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quilos recogidos en unas bolsas.</a:t>
            </a:r>
          </a:p>
        </p:txBody>
      </p:sp>
    </p:spTree>
  </p:cSld>
  <p:clrMapOvr>
    <a:masterClrMapping/>
  </p:clrMapOvr>
  <mc:AlternateContent xmlns:mc="http://schemas.openxmlformats.org/markup-compatibility/2006">
    <mc:Choice xmlns:p14="http://schemas.microsoft.com/office/powerpoint/2010/main" Requires="p14">
      <p:transition spd="slow" p14:dur="2000" advTm="25000">
        <p14:window dir="vert"/>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32" fill="hold" grpId="0" nodeType="withEffect">
                                  <p:stCondLst>
                                    <p:cond delay="0"/>
                                  </p:stCondLst>
                                  <p:childTnLst>
                                    <p:animEffect transition="out" filter="diamond(out)">
                                      <p:cBhvr>
                                        <p:cTn id="6" dur="4000"/>
                                        <p:tgtEl>
                                          <p:spTgt spid="3"/>
                                        </p:tgtEl>
                                      </p:cBhvr>
                                    </p:animEffect>
                                    <p:set>
                                      <p:cBhvr>
                                        <p:cTn id="7" dur="1" fill="hold">
                                          <p:stCondLst>
                                            <p:cond delay="3999"/>
                                          </p:stCondLst>
                                        </p:cTn>
                                        <p:tgtEl>
                                          <p:spTgt spid="3"/>
                                        </p:tgtEl>
                                        <p:attrNameLst>
                                          <p:attrName>style.visibility</p:attrName>
                                        </p:attrNameLst>
                                      </p:cBhvr>
                                      <p:to>
                                        <p:strVal val="hidden"/>
                                      </p:to>
                                    </p:set>
                                  </p:childTnLst>
                                </p:cTn>
                              </p:par>
                              <p:par>
                                <p:cTn id="8" presetID="8" presetClass="exit" presetSubtype="16" fill="hold" nodeType="withEffect">
                                  <p:stCondLst>
                                    <p:cond delay="0"/>
                                  </p:stCondLst>
                                  <p:childTnLst>
                                    <p:animEffect transition="out" filter="diamond(in)">
                                      <p:cBhvr>
                                        <p:cTn id="9" dur="4000"/>
                                        <p:tgtEl>
                                          <p:spTgt spid="5"/>
                                        </p:tgtEl>
                                      </p:cBhvr>
                                    </p:animEffect>
                                    <p:set>
                                      <p:cBhvr>
                                        <p:cTn id="10" dur="1" fill="hold">
                                          <p:stCondLst>
                                            <p:cond delay="3999"/>
                                          </p:stCondLst>
                                        </p:cTn>
                                        <p:tgtEl>
                                          <p:spTgt spid="5"/>
                                        </p:tgtEl>
                                        <p:attrNameLst>
                                          <p:attrName>style.visibility</p:attrName>
                                        </p:attrNameLst>
                                      </p:cBhvr>
                                      <p:to>
                                        <p:strVal val="hidden"/>
                                      </p:to>
                                    </p:set>
                                  </p:childTnLst>
                                </p:cTn>
                              </p:par>
                              <p:par>
                                <p:cTn id="11" presetID="13" presetClass="entr" presetSubtype="32" fill="hold" nodeType="withEffect">
                                  <p:stCondLst>
                                    <p:cond delay="0"/>
                                  </p:stCondLst>
                                  <p:childTnLst>
                                    <p:set>
                                      <p:cBhvr>
                                        <p:cTn id="12" dur="1" fill="hold">
                                          <p:stCondLst>
                                            <p:cond delay="0"/>
                                          </p:stCondLst>
                                        </p:cTn>
                                        <p:tgtEl>
                                          <p:spTgt spid="27650"/>
                                        </p:tgtEl>
                                        <p:attrNameLst>
                                          <p:attrName>style.visibility</p:attrName>
                                        </p:attrNameLst>
                                      </p:cBhvr>
                                      <p:to>
                                        <p:strVal val="visible"/>
                                      </p:to>
                                    </p:set>
                                    <p:animEffect transition="in" filter="plus(out)">
                                      <p:cBhvr>
                                        <p:cTn id="13" dur="4000"/>
                                        <p:tgtEl>
                                          <p:spTgt spid="27650"/>
                                        </p:tgtEl>
                                      </p:cBhvr>
                                    </p:animEffect>
                                  </p:childTnLst>
                                </p:cTn>
                              </p:par>
                              <p:par>
                                <p:cTn id="14" presetID="55" presetClass="entr" presetSubtype="0" fill="hold" nodeType="withEffect">
                                  <p:stCondLst>
                                    <p:cond delay="0"/>
                                  </p:stCondLst>
                                  <p:childTnLst>
                                    <p:set>
                                      <p:cBhvr>
                                        <p:cTn id="15" dur="1" fill="hold">
                                          <p:stCondLst>
                                            <p:cond delay="0"/>
                                          </p:stCondLst>
                                        </p:cTn>
                                        <p:tgtEl>
                                          <p:spTgt spid="27650"/>
                                        </p:tgtEl>
                                        <p:attrNameLst>
                                          <p:attrName>style.visibility</p:attrName>
                                        </p:attrNameLst>
                                      </p:cBhvr>
                                      <p:to>
                                        <p:strVal val="visible"/>
                                      </p:to>
                                    </p:set>
                                    <p:anim calcmode="lin" valueType="num">
                                      <p:cBhvr>
                                        <p:cTn id="16" dur="4000" fill="hold"/>
                                        <p:tgtEl>
                                          <p:spTgt spid="27650"/>
                                        </p:tgtEl>
                                        <p:attrNameLst>
                                          <p:attrName>ppt_w</p:attrName>
                                        </p:attrNameLst>
                                      </p:cBhvr>
                                      <p:tavLst>
                                        <p:tav tm="0">
                                          <p:val>
                                            <p:strVal val="#ppt_w*0.70"/>
                                          </p:val>
                                        </p:tav>
                                        <p:tav tm="100000">
                                          <p:val>
                                            <p:strVal val="#ppt_w"/>
                                          </p:val>
                                        </p:tav>
                                      </p:tavLst>
                                    </p:anim>
                                    <p:anim calcmode="lin" valueType="num">
                                      <p:cBhvr>
                                        <p:cTn id="17" dur="4000" fill="hold"/>
                                        <p:tgtEl>
                                          <p:spTgt spid="27650"/>
                                        </p:tgtEl>
                                        <p:attrNameLst>
                                          <p:attrName>ppt_h</p:attrName>
                                        </p:attrNameLst>
                                      </p:cBhvr>
                                      <p:tavLst>
                                        <p:tav tm="0">
                                          <p:val>
                                            <p:strVal val="#ppt_h"/>
                                          </p:val>
                                        </p:tav>
                                        <p:tav tm="100000">
                                          <p:val>
                                            <p:strVal val="#ppt_h"/>
                                          </p:val>
                                        </p:tav>
                                      </p:tavLst>
                                    </p:anim>
                                    <p:animEffect transition="in" filter="fade">
                                      <p:cBhvr>
                                        <p:cTn id="18" dur="4000"/>
                                        <p:tgtEl>
                                          <p:spTgt spid="27650"/>
                                        </p:tgtEl>
                                      </p:cBhvr>
                                    </p:animEffect>
                                  </p:childTnLst>
                                </p:cTn>
                              </p:par>
                            </p:childTnLst>
                          </p:cTn>
                        </p:par>
                        <p:par>
                          <p:cTn id="19" fill="hold" nodeType="afterGroup">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3292572.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scene3d>
            <a:camera prst="orthographicFront"/>
            <a:lightRig rig="threePt" dir="t"/>
          </a:scene3d>
          <a:sp3d>
            <a:bevelT w="165100" prst="coolSlant"/>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Marco"/>
          <p:cNvSpPr/>
          <p:nvPr/>
        </p:nvSpPr>
        <p:spPr>
          <a:xfrm>
            <a:off x="0" y="0"/>
            <a:ext cx="9144000" cy="5143500"/>
          </a:xfrm>
          <a:prstGeom prst="frame">
            <a:avLst>
              <a:gd name="adj1" fmla="val 4902"/>
            </a:avLst>
          </a:prstGeom>
          <a:solidFill>
            <a:schemeClr val="tx2">
              <a:lumMod val="75000"/>
              <a:alpha val="70000"/>
            </a:scheme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Paralelogramo"/>
          <p:cNvSpPr/>
          <p:nvPr/>
        </p:nvSpPr>
        <p:spPr>
          <a:xfrm>
            <a:off x="357188" y="374650"/>
            <a:ext cx="1216025" cy="685800"/>
          </a:xfrm>
          <a:prstGeom prst="parallelogram">
            <a:avLst>
              <a:gd name="adj" fmla="val 15873"/>
            </a:avLst>
          </a:prstGeom>
          <a:no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Marco"/>
          <p:cNvSpPr/>
          <p:nvPr/>
        </p:nvSpPr>
        <p:spPr>
          <a:xfrm>
            <a:off x="214313" y="160338"/>
            <a:ext cx="4214812" cy="4822825"/>
          </a:xfrm>
          <a:prstGeom prst="frame">
            <a:avLst>
              <a:gd name="adj1" fmla="val 6035"/>
            </a:avLst>
          </a:prstGeom>
          <a:solidFill>
            <a:schemeClr val="accent3">
              <a:lumMod val="75000"/>
              <a:alpha val="80000"/>
            </a:scheme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Marco"/>
          <p:cNvSpPr/>
          <p:nvPr/>
        </p:nvSpPr>
        <p:spPr>
          <a:xfrm>
            <a:off x="4427538" y="160338"/>
            <a:ext cx="4465637" cy="4822825"/>
          </a:xfrm>
          <a:prstGeom prst="frame">
            <a:avLst>
              <a:gd name="adj1" fmla="val 5979"/>
            </a:avLst>
          </a:prstGeom>
          <a:solidFill>
            <a:schemeClr val="accent3">
              <a:lumMod val="75000"/>
              <a:alpha val="80000"/>
            </a:scheme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Rectángulo"/>
          <p:cNvSpPr/>
          <p:nvPr/>
        </p:nvSpPr>
        <p:spPr>
          <a:xfrm flipH="1" flipV="1">
            <a:off x="285720" y="1500187"/>
            <a:ext cx="142876" cy="53579"/>
          </a:xfrm>
          <a:prstGeom prst="rect">
            <a:avLst/>
          </a:prstGeom>
          <a:no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endParaRPr lang="es-ES">
              <a:solidFill>
                <a:srgbClr val="FFFFFF"/>
              </a:solidFill>
              <a:latin typeface="Calibri" pitchFamily="34" charset="0"/>
            </a:endParaRPr>
          </a:p>
        </p:txBody>
      </p:sp>
      <p:sp>
        <p:nvSpPr>
          <p:cNvPr id="12" name="11 Rectángulo"/>
          <p:cNvSpPr/>
          <p:nvPr/>
        </p:nvSpPr>
        <p:spPr>
          <a:xfrm>
            <a:off x="428596" y="3321849"/>
            <a:ext cx="3786214" cy="214314"/>
          </a:xfrm>
          <a:prstGeom prst="rect">
            <a:avLst/>
          </a:prstGeom>
          <a:no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endParaRPr lang="es-ES">
              <a:solidFill>
                <a:srgbClr val="FFFFFF"/>
              </a:solidFill>
              <a:latin typeface="Calibri" pitchFamily="34" charset="0"/>
            </a:endParaRPr>
          </a:p>
        </p:txBody>
      </p:sp>
      <p:sp>
        <p:nvSpPr>
          <p:cNvPr id="13" name="12 Rectángulo"/>
          <p:cNvSpPr/>
          <p:nvPr/>
        </p:nvSpPr>
        <p:spPr>
          <a:xfrm flipH="1">
            <a:off x="2143125" y="588963"/>
            <a:ext cx="214313" cy="685800"/>
          </a:xfrm>
          <a:prstGeom prst="rect">
            <a:avLst/>
          </a:prstGeom>
          <a:no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395288" y="303213"/>
            <a:ext cx="3819525" cy="4483100"/>
          </a:xfrm>
          <a:prstGeom prst="rect">
            <a:avLst/>
          </a:prstGeom>
          <a:solidFill>
            <a:schemeClr val="accent3">
              <a:lumMod val="60000"/>
              <a:lumOff val="40000"/>
              <a:alpha val="41000"/>
            </a:scheme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4643438" y="357188"/>
            <a:ext cx="4032250" cy="4411662"/>
          </a:xfrm>
          <a:prstGeom prst="rect">
            <a:avLst/>
          </a:prstGeom>
          <a:solidFill>
            <a:schemeClr val="accent3">
              <a:lumMod val="60000"/>
              <a:lumOff val="40000"/>
              <a:alpha val="41000"/>
            </a:scheme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Tree>
  </p:cSld>
  <p:clrMapOvr>
    <a:masterClrMapping/>
  </p:clrMapOvr>
  <mc:AlternateContent xmlns:mc="http://schemas.openxmlformats.org/markup-compatibility/2006">
    <mc:Choice xmlns:p14="http://schemas.microsoft.com/office/powerpoint/2010/main" Requires="p14">
      <p:transition spd="slow" p14:dur="2000" advTm="8000">
        <p14:doors dir="vert"/>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8" fill="hold" nodeType="withEffect">
                                  <p:stCondLst>
                                    <p:cond delay="0"/>
                                  </p:stCondLst>
                                  <p:childTnLst>
                                    <p:anim calcmode="lin" valueType="num">
                                      <p:cBhvr>
                                        <p:cTn id="6" dur="3000"/>
                                        <p:tgtEl>
                                          <p:spTgt spid="9"/>
                                        </p:tgtEl>
                                        <p:attrNameLst>
                                          <p:attrName>ppt_x</p:attrName>
                                        </p:attrNameLst>
                                      </p:cBhvr>
                                      <p:tavLst>
                                        <p:tav tm="0">
                                          <p:val>
                                            <p:strVal val="ppt_x"/>
                                          </p:val>
                                        </p:tav>
                                        <p:tav tm="100000">
                                          <p:val>
                                            <p:strVal val="ppt_x-ppt_w/2"/>
                                          </p:val>
                                        </p:tav>
                                      </p:tavLst>
                                    </p:anim>
                                    <p:anim calcmode="lin" valueType="num">
                                      <p:cBhvr>
                                        <p:cTn id="7" dur="3000"/>
                                        <p:tgtEl>
                                          <p:spTgt spid="9"/>
                                        </p:tgtEl>
                                        <p:attrNameLst>
                                          <p:attrName>ppt_y</p:attrName>
                                        </p:attrNameLst>
                                      </p:cBhvr>
                                      <p:tavLst>
                                        <p:tav tm="0">
                                          <p:val>
                                            <p:strVal val="ppt_y"/>
                                          </p:val>
                                        </p:tav>
                                        <p:tav tm="100000">
                                          <p:val>
                                            <p:strVal val="ppt_y"/>
                                          </p:val>
                                        </p:tav>
                                      </p:tavLst>
                                    </p:anim>
                                    <p:anim calcmode="lin" valueType="num">
                                      <p:cBhvr>
                                        <p:cTn id="8" dur="3000"/>
                                        <p:tgtEl>
                                          <p:spTgt spid="9"/>
                                        </p:tgtEl>
                                        <p:attrNameLst>
                                          <p:attrName>ppt_w</p:attrName>
                                        </p:attrNameLst>
                                      </p:cBhvr>
                                      <p:tavLst>
                                        <p:tav tm="0">
                                          <p:val>
                                            <p:strVal val="ppt_w"/>
                                          </p:val>
                                        </p:tav>
                                        <p:tav tm="100000">
                                          <p:val>
                                            <p:fltVal val="0"/>
                                          </p:val>
                                        </p:tav>
                                      </p:tavLst>
                                    </p:anim>
                                    <p:anim calcmode="lin" valueType="num">
                                      <p:cBhvr>
                                        <p:cTn id="9" dur="3000"/>
                                        <p:tgtEl>
                                          <p:spTgt spid="9"/>
                                        </p:tgtEl>
                                        <p:attrNameLst>
                                          <p:attrName>ppt_h</p:attrName>
                                        </p:attrNameLst>
                                      </p:cBhvr>
                                      <p:tavLst>
                                        <p:tav tm="0">
                                          <p:val>
                                            <p:strVal val="ppt_h"/>
                                          </p:val>
                                        </p:tav>
                                        <p:tav tm="100000">
                                          <p:val>
                                            <p:strVal val="ppt_h"/>
                                          </p:val>
                                        </p:tav>
                                      </p:tavLst>
                                    </p:anim>
                                    <p:set>
                                      <p:cBhvr>
                                        <p:cTn id="10" dur="1" fill="hold">
                                          <p:stCondLst>
                                            <p:cond delay="2999"/>
                                          </p:stCondLst>
                                        </p:cTn>
                                        <p:tgtEl>
                                          <p:spTgt spid="9"/>
                                        </p:tgtEl>
                                        <p:attrNameLst>
                                          <p:attrName>style.visibility</p:attrName>
                                        </p:attrNameLst>
                                      </p:cBhvr>
                                      <p:to>
                                        <p:strVal val="hidden"/>
                                      </p:to>
                                    </p:set>
                                  </p:childTnLst>
                                </p:cTn>
                              </p:par>
                              <p:par>
                                <p:cTn id="11" presetID="17" presetClass="exit" presetSubtype="8" fill="hold" nodeType="withEffect">
                                  <p:stCondLst>
                                    <p:cond delay="0"/>
                                  </p:stCondLst>
                                  <p:childTnLst>
                                    <p:anim calcmode="lin" valueType="num">
                                      <p:cBhvr>
                                        <p:cTn id="12" dur="3000"/>
                                        <p:tgtEl>
                                          <p:spTgt spid="14"/>
                                        </p:tgtEl>
                                        <p:attrNameLst>
                                          <p:attrName>ppt_x</p:attrName>
                                        </p:attrNameLst>
                                      </p:cBhvr>
                                      <p:tavLst>
                                        <p:tav tm="0">
                                          <p:val>
                                            <p:strVal val="ppt_x"/>
                                          </p:val>
                                        </p:tav>
                                        <p:tav tm="100000">
                                          <p:val>
                                            <p:strVal val="ppt_x-ppt_w/2"/>
                                          </p:val>
                                        </p:tav>
                                      </p:tavLst>
                                    </p:anim>
                                    <p:anim calcmode="lin" valueType="num">
                                      <p:cBhvr>
                                        <p:cTn id="13" dur="3000"/>
                                        <p:tgtEl>
                                          <p:spTgt spid="14"/>
                                        </p:tgtEl>
                                        <p:attrNameLst>
                                          <p:attrName>ppt_y</p:attrName>
                                        </p:attrNameLst>
                                      </p:cBhvr>
                                      <p:tavLst>
                                        <p:tav tm="0">
                                          <p:val>
                                            <p:strVal val="ppt_y"/>
                                          </p:val>
                                        </p:tav>
                                        <p:tav tm="100000">
                                          <p:val>
                                            <p:strVal val="ppt_y"/>
                                          </p:val>
                                        </p:tav>
                                      </p:tavLst>
                                    </p:anim>
                                    <p:anim calcmode="lin" valueType="num">
                                      <p:cBhvr>
                                        <p:cTn id="14" dur="3000"/>
                                        <p:tgtEl>
                                          <p:spTgt spid="14"/>
                                        </p:tgtEl>
                                        <p:attrNameLst>
                                          <p:attrName>ppt_w</p:attrName>
                                        </p:attrNameLst>
                                      </p:cBhvr>
                                      <p:tavLst>
                                        <p:tav tm="0">
                                          <p:val>
                                            <p:strVal val="ppt_w"/>
                                          </p:val>
                                        </p:tav>
                                        <p:tav tm="100000">
                                          <p:val>
                                            <p:fltVal val="0"/>
                                          </p:val>
                                        </p:tav>
                                      </p:tavLst>
                                    </p:anim>
                                    <p:anim calcmode="lin" valueType="num">
                                      <p:cBhvr>
                                        <p:cTn id="15" dur="3000"/>
                                        <p:tgtEl>
                                          <p:spTgt spid="14"/>
                                        </p:tgtEl>
                                        <p:attrNameLst>
                                          <p:attrName>ppt_h</p:attrName>
                                        </p:attrNameLst>
                                      </p:cBhvr>
                                      <p:tavLst>
                                        <p:tav tm="0">
                                          <p:val>
                                            <p:strVal val="ppt_h"/>
                                          </p:val>
                                        </p:tav>
                                        <p:tav tm="100000">
                                          <p:val>
                                            <p:strVal val="ppt_h"/>
                                          </p:val>
                                        </p:tav>
                                      </p:tavLst>
                                    </p:anim>
                                    <p:set>
                                      <p:cBhvr>
                                        <p:cTn id="16" dur="1" fill="hold">
                                          <p:stCondLst>
                                            <p:cond delay="2999"/>
                                          </p:stCondLst>
                                        </p:cTn>
                                        <p:tgtEl>
                                          <p:spTgt spid="14"/>
                                        </p:tgtEl>
                                        <p:attrNameLst>
                                          <p:attrName>style.visibility</p:attrName>
                                        </p:attrNameLst>
                                      </p:cBhvr>
                                      <p:to>
                                        <p:strVal val="hidden"/>
                                      </p:to>
                                    </p:set>
                                  </p:childTnLst>
                                </p:cTn>
                              </p:par>
                              <p:par>
                                <p:cTn id="17" presetID="17" presetClass="exit" presetSubtype="2" fill="hold" nodeType="withEffect">
                                  <p:stCondLst>
                                    <p:cond delay="0"/>
                                  </p:stCondLst>
                                  <p:childTnLst>
                                    <p:anim calcmode="lin" valueType="num">
                                      <p:cBhvr>
                                        <p:cTn id="18" dur="3000"/>
                                        <p:tgtEl>
                                          <p:spTgt spid="10"/>
                                        </p:tgtEl>
                                        <p:attrNameLst>
                                          <p:attrName>ppt_x</p:attrName>
                                        </p:attrNameLst>
                                      </p:cBhvr>
                                      <p:tavLst>
                                        <p:tav tm="0">
                                          <p:val>
                                            <p:strVal val="ppt_x"/>
                                          </p:val>
                                        </p:tav>
                                        <p:tav tm="100000">
                                          <p:val>
                                            <p:strVal val="ppt_x+ppt_w/2"/>
                                          </p:val>
                                        </p:tav>
                                      </p:tavLst>
                                    </p:anim>
                                    <p:anim calcmode="lin" valueType="num">
                                      <p:cBhvr>
                                        <p:cTn id="19" dur="3000"/>
                                        <p:tgtEl>
                                          <p:spTgt spid="10"/>
                                        </p:tgtEl>
                                        <p:attrNameLst>
                                          <p:attrName>ppt_y</p:attrName>
                                        </p:attrNameLst>
                                      </p:cBhvr>
                                      <p:tavLst>
                                        <p:tav tm="0">
                                          <p:val>
                                            <p:strVal val="ppt_y"/>
                                          </p:val>
                                        </p:tav>
                                        <p:tav tm="100000">
                                          <p:val>
                                            <p:strVal val="ppt_y"/>
                                          </p:val>
                                        </p:tav>
                                      </p:tavLst>
                                    </p:anim>
                                    <p:anim calcmode="lin" valueType="num">
                                      <p:cBhvr>
                                        <p:cTn id="20" dur="3000"/>
                                        <p:tgtEl>
                                          <p:spTgt spid="10"/>
                                        </p:tgtEl>
                                        <p:attrNameLst>
                                          <p:attrName>ppt_w</p:attrName>
                                        </p:attrNameLst>
                                      </p:cBhvr>
                                      <p:tavLst>
                                        <p:tav tm="0">
                                          <p:val>
                                            <p:strVal val="ppt_w"/>
                                          </p:val>
                                        </p:tav>
                                        <p:tav tm="100000">
                                          <p:val>
                                            <p:fltVal val="0"/>
                                          </p:val>
                                        </p:tav>
                                      </p:tavLst>
                                    </p:anim>
                                    <p:anim calcmode="lin" valueType="num">
                                      <p:cBhvr>
                                        <p:cTn id="21" dur="3000"/>
                                        <p:tgtEl>
                                          <p:spTgt spid="10"/>
                                        </p:tgtEl>
                                        <p:attrNameLst>
                                          <p:attrName>ppt_h</p:attrName>
                                        </p:attrNameLst>
                                      </p:cBhvr>
                                      <p:tavLst>
                                        <p:tav tm="0">
                                          <p:val>
                                            <p:strVal val="ppt_h"/>
                                          </p:val>
                                        </p:tav>
                                        <p:tav tm="100000">
                                          <p:val>
                                            <p:strVal val="ppt_h"/>
                                          </p:val>
                                        </p:tav>
                                      </p:tavLst>
                                    </p:anim>
                                    <p:set>
                                      <p:cBhvr>
                                        <p:cTn id="22" dur="1" fill="hold">
                                          <p:stCondLst>
                                            <p:cond delay="2999"/>
                                          </p:stCondLst>
                                        </p:cTn>
                                        <p:tgtEl>
                                          <p:spTgt spid="10"/>
                                        </p:tgtEl>
                                        <p:attrNameLst>
                                          <p:attrName>style.visibility</p:attrName>
                                        </p:attrNameLst>
                                      </p:cBhvr>
                                      <p:to>
                                        <p:strVal val="hidden"/>
                                      </p:to>
                                    </p:set>
                                  </p:childTnLst>
                                </p:cTn>
                              </p:par>
                              <p:par>
                                <p:cTn id="23" presetID="17" presetClass="exit" presetSubtype="2" fill="hold" nodeType="withEffect">
                                  <p:stCondLst>
                                    <p:cond delay="0"/>
                                  </p:stCondLst>
                                  <p:childTnLst>
                                    <p:anim calcmode="lin" valueType="num">
                                      <p:cBhvr>
                                        <p:cTn id="24" dur="3000"/>
                                        <p:tgtEl>
                                          <p:spTgt spid="15"/>
                                        </p:tgtEl>
                                        <p:attrNameLst>
                                          <p:attrName>ppt_x</p:attrName>
                                        </p:attrNameLst>
                                      </p:cBhvr>
                                      <p:tavLst>
                                        <p:tav tm="0">
                                          <p:val>
                                            <p:strVal val="ppt_x"/>
                                          </p:val>
                                        </p:tav>
                                        <p:tav tm="100000">
                                          <p:val>
                                            <p:strVal val="ppt_x+ppt_w/2"/>
                                          </p:val>
                                        </p:tav>
                                      </p:tavLst>
                                    </p:anim>
                                    <p:anim calcmode="lin" valueType="num">
                                      <p:cBhvr>
                                        <p:cTn id="25" dur="3000"/>
                                        <p:tgtEl>
                                          <p:spTgt spid="15"/>
                                        </p:tgtEl>
                                        <p:attrNameLst>
                                          <p:attrName>ppt_y</p:attrName>
                                        </p:attrNameLst>
                                      </p:cBhvr>
                                      <p:tavLst>
                                        <p:tav tm="0">
                                          <p:val>
                                            <p:strVal val="ppt_y"/>
                                          </p:val>
                                        </p:tav>
                                        <p:tav tm="100000">
                                          <p:val>
                                            <p:strVal val="ppt_y"/>
                                          </p:val>
                                        </p:tav>
                                      </p:tavLst>
                                    </p:anim>
                                    <p:anim calcmode="lin" valueType="num">
                                      <p:cBhvr>
                                        <p:cTn id="26" dur="3000"/>
                                        <p:tgtEl>
                                          <p:spTgt spid="15"/>
                                        </p:tgtEl>
                                        <p:attrNameLst>
                                          <p:attrName>ppt_w</p:attrName>
                                        </p:attrNameLst>
                                      </p:cBhvr>
                                      <p:tavLst>
                                        <p:tav tm="0">
                                          <p:val>
                                            <p:strVal val="ppt_w"/>
                                          </p:val>
                                        </p:tav>
                                        <p:tav tm="100000">
                                          <p:val>
                                            <p:fltVal val="0"/>
                                          </p:val>
                                        </p:tav>
                                      </p:tavLst>
                                    </p:anim>
                                    <p:anim calcmode="lin" valueType="num">
                                      <p:cBhvr>
                                        <p:cTn id="27" dur="3000"/>
                                        <p:tgtEl>
                                          <p:spTgt spid="15"/>
                                        </p:tgtEl>
                                        <p:attrNameLst>
                                          <p:attrName>ppt_h</p:attrName>
                                        </p:attrNameLst>
                                      </p:cBhvr>
                                      <p:tavLst>
                                        <p:tav tm="0">
                                          <p:val>
                                            <p:strVal val="ppt_h"/>
                                          </p:val>
                                        </p:tav>
                                        <p:tav tm="100000">
                                          <p:val>
                                            <p:strVal val="ppt_h"/>
                                          </p:val>
                                        </p:tav>
                                      </p:tavLst>
                                    </p:anim>
                                    <p:set>
                                      <p:cBhvr>
                                        <p:cTn id="28" dur="1" fill="hold">
                                          <p:stCondLst>
                                            <p:cond delay="2999"/>
                                          </p:stCondLst>
                                        </p:cTn>
                                        <p:tgtEl>
                                          <p:spTgt spid="15"/>
                                        </p:tgtEl>
                                        <p:attrNameLst>
                                          <p:attrName>style.visibility</p:attrName>
                                        </p:attrNameLst>
                                      </p:cBhvr>
                                      <p:to>
                                        <p:strVal val="hidden"/>
                                      </p:to>
                                    </p:set>
                                  </p:childTnLst>
                                </p:cTn>
                              </p:par>
                              <p:par>
                                <p:cTn id="29" presetID="17" presetClass="exit" presetSubtype="10" fill="hold" nodeType="withEffect">
                                  <p:stCondLst>
                                    <p:cond delay="0"/>
                                  </p:stCondLst>
                                  <p:childTnLst>
                                    <p:anim calcmode="lin" valueType="num">
                                      <p:cBhvr>
                                        <p:cTn id="30" dur="3000"/>
                                        <p:tgtEl>
                                          <p:spTgt spid="6"/>
                                        </p:tgtEl>
                                        <p:attrNameLst>
                                          <p:attrName>ppt_w</p:attrName>
                                        </p:attrNameLst>
                                      </p:cBhvr>
                                      <p:tavLst>
                                        <p:tav tm="0">
                                          <p:val>
                                            <p:strVal val="ppt_w"/>
                                          </p:val>
                                        </p:tav>
                                        <p:tav tm="100000">
                                          <p:val>
                                            <p:fltVal val="0"/>
                                          </p:val>
                                        </p:tav>
                                      </p:tavLst>
                                    </p:anim>
                                    <p:anim calcmode="lin" valueType="num">
                                      <p:cBhvr>
                                        <p:cTn id="31" dur="3000"/>
                                        <p:tgtEl>
                                          <p:spTgt spid="6"/>
                                        </p:tgtEl>
                                        <p:attrNameLst>
                                          <p:attrName>ppt_h</p:attrName>
                                        </p:attrNameLst>
                                      </p:cBhvr>
                                      <p:tavLst>
                                        <p:tav tm="0">
                                          <p:val>
                                            <p:strVal val="ppt_h"/>
                                          </p:val>
                                        </p:tav>
                                        <p:tav tm="100000">
                                          <p:val>
                                            <p:strVal val="ppt_h"/>
                                          </p:val>
                                        </p:tav>
                                      </p:tavLst>
                                    </p:anim>
                                    <p:set>
                                      <p:cBhvr>
                                        <p:cTn id="32" dur="1" fill="hold">
                                          <p:stCondLst>
                                            <p:cond delay="2999"/>
                                          </p:stCondLst>
                                        </p:cTn>
                                        <p:tgtEl>
                                          <p:spTgt spid="6"/>
                                        </p:tgtEl>
                                        <p:attrNameLst>
                                          <p:attrName>style.visibility</p:attrName>
                                        </p:attrNameLst>
                                      </p:cBhvr>
                                      <p:to>
                                        <p:strVal val="hidden"/>
                                      </p:to>
                                    </p:set>
                                  </p:childTnLst>
                                </p:cTn>
                              </p:par>
                              <p:par>
                                <p:cTn id="33" presetID="23" presetClass="entr" presetSubtype="272"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3000" fill="hold"/>
                                        <p:tgtEl>
                                          <p:spTgt spid="4"/>
                                        </p:tgtEl>
                                        <p:attrNameLst>
                                          <p:attrName>ppt_w</p:attrName>
                                        </p:attrNameLst>
                                      </p:cBhvr>
                                      <p:tavLst>
                                        <p:tav tm="0">
                                          <p:val>
                                            <p:strVal val="2/3*#ppt_w"/>
                                          </p:val>
                                        </p:tav>
                                        <p:tav tm="100000">
                                          <p:val>
                                            <p:strVal val="#ppt_w"/>
                                          </p:val>
                                        </p:tav>
                                      </p:tavLst>
                                    </p:anim>
                                    <p:anim calcmode="lin" valueType="num">
                                      <p:cBhvr>
                                        <p:cTn id="36" dur="3000" fill="hold"/>
                                        <p:tgtEl>
                                          <p:spTgt spid="4"/>
                                        </p:tgtEl>
                                        <p:attrNameLst>
                                          <p:attrName>ppt_h</p:attrName>
                                        </p:attrNameLst>
                                      </p:cBhvr>
                                      <p:tavLst>
                                        <p:tav tm="0">
                                          <p:val>
                                            <p:strVal val="2/3*#ppt_h"/>
                                          </p:val>
                                        </p:tav>
                                        <p:tav tm="100000">
                                          <p:val>
                                            <p:strVal val="#ppt_h"/>
                                          </p:val>
                                        </p:tav>
                                      </p:tavLst>
                                    </p:anim>
                                  </p:childTnLst>
                                </p:cTn>
                              </p:par>
                              <p:par>
                                <p:cTn id="37" presetID="16" presetClass="entr" presetSubtype="21" fill="hold" nodeType="with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barn(inVertical)">
                                      <p:cBhvr>
                                        <p:cTn id="39" dur="3000"/>
                                        <p:tgtEl>
                                          <p:spTgt spid="4"/>
                                        </p:tgtEl>
                                      </p:cBhvr>
                                    </p:animEffect>
                                  </p:childTnLst>
                                </p:cTn>
                              </p:par>
                              <p:par>
                                <p:cTn id="40" presetID="5" presetClass="entr" presetSubtype="10" fill="hold" nodeType="withEffect">
                                  <p:stCondLst>
                                    <p:cond delay="2500"/>
                                  </p:stCondLst>
                                  <p:childTnLst>
                                    <p:set>
                                      <p:cBhvr>
                                        <p:cTn id="41" dur="1" fill="hold">
                                          <p:stCondLst>
                                            <p:cond delay="0"/>
                                          </p:stCondLst>
                                        </p:cTn>
                                        <p:tgtEl>
                                          <p:spTgt spid="4"/>
                                        </p:tgtEl>
                                        <p:attrNameLst>
                                          <p:attrName>style.visibility</p:attrName>
                                        </p:attrNameLst>
                                      </p:cBhvr>
                                      <p:to>
                                        <p:strVal val="visible"/>
                                      </p:to>
                                    </p:set>
                                    <p:animEffect transition="in" filter="checkerboard(across)">
                                      <p:cBhvr>
                                        <p:cTn id="42"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Documents and Settings\Ana María\Escritorio\ooSin título-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scene3d>
            <a:camera prst="orthographicFront"/>
            <a:lightRig rig="threePt" dir="t"/>
          </a:scene3d>
          <a:sp3d>
            <a:bevelT w="165100" prst="coolSlant"/>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2" descr="C:\Documents and Settings\Ana María\Escritorio\ooSin título-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scene3d>
            <a:camera prst="orthographicFront"/>
            <a:lightRig rig="threePt" dir="t"/>
          </a:scene3d>
          <a:sp3d>
            <a:bevelT w="165100" prst="coolSlant"/>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Proceso"/>
          <p:cNvSpPr/>
          <p:nvPr/>
        </p:nvSpPr>
        <p:spPr>
          <a:xfrm>
            <a:off x="0" y="0"/>
            <a:ext cx="1547813" cy="5156200"/>
          </a:xfrm>
          <a:prstGeom prst="flowChartProcess">
            <a:avLst/>
          </a:prstGeom>
          <a:solidFill>
            <a:schemeClr val="accent3">
              <a:lumMod val="50000"/>
              <a:alpha val="67000"/>
            </a:schemeClr>
          </a:solidFill>
          <a:ln>
            <a:no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Proceso"/>
          <p:cNvSpPr/>
          <p:nvPr/>
        </p:nvSpPr>
        <p:spPr>
          <a:xfrm>
            <a:off x="1500188" y="0"/>
            <a:ext cx="1547812" cy="5156200"/>
          </a:xfrm>
          <a:prstGeom prst="flowChartProcess">
            <a:avLst/>
          </a:prstGeom>
          <a:solidFill>
            <a:schemeClr val="accent3">
              <a:lumMod val="50000"/>
              <a:alpha val="67000"/>
            </a:schemeClr>
          </a:solidFill>
          <a:ln>
            <a:no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Proceso"/>
          <p:cNvSpPr/>
          <p:nvPr/>
        </p:nvSpPr>
        <p:spPr>
          <a:xfrm>
            <a:off x="3000375" y="0"/>
            <a:ext cx="1547813" cy="5156200"/>
          </a:xfrm>
          <a:prstGeom prst="flowChartProcess">
            <a:avLst/>
          </a:prstGeom>
          <a:solidFill>
            <a:schemeClr val="accent3">
              <a:lumMod val="50000"/>
              <a:alpha val="67000"/>
            </a:schemeClr>
          </a:solidFill>
          <a:ln>
            <a:no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Proceso"/>
          <p:cNvSpPr/>
          <p:nvPr/>
        </p:nvSpPr>
        <p:spPr>
          <a:xfrm>
            <a:off x="4500563" y="0"/>
            <a:ext cx="1584325" cy="5156200"/>
          </a:xfrm>
          <a:prstGeom prst="flowChartProcess">
            <a:avLst/>
          </a:prstGeom>
          <a:solidFill>
            <a:schemeClr val="accent3">
              <a:lumMod val="50000"/>
              <a:alpha val="67000"/>
            </a:schemeClr>
          </a:solidFill>
          <a:ln>
            <a:no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Proceso"/>
          <p:cNvSpPr/>
          <p:nvPr/>
        </p:nvSpPr>
        <p:spPr>
          <a:xfrm>
            <a:off x="7596188" y="0"/>
            <a:ext cx="1547812" cy="5143500"/>
          </a:xfrm>
          <a:prstGeom prst="flowChartProcess">
            <a:avLst/>
          </a:prstGeom>
          <a:solidFill>
            <a:schemeClr val="accent3">
              <a:lumMod val="50000"/>
              <a:alpha val="67000"/>
            </a:schemeClr>
          </a:solidFill>
          <a:ln>
            <a:no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Proceso"/>
          <p:cNvSpPr/>
          <p:nvPr/>
        </p:nvSpPr>
        <p:spPr>
          <a:xfrm>
            <a:off x="6072188" y="0"/>
            <a:ext cx="1547812" cy="5156200"/>
          </a:xfrm>
          <a:prstGeom prst="flowChartProcess">
            <a:avLst/>
          </a:prstGeom>
          <a:solidFill>
            <a:schemeClr val="accent3">
              <a:lumMod val="50000"/>
              <a:alpha val="67000"/>
            </a:schemeClr>
          </a:solidFill>
          <a:ln>
            <a:no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CuadroTexto"/>
          <p:cNvSpPr txBox="1"/>
          <p:nvPr/>
        </p:nvSpPr>
        <p:spPr>
          <a:xfrm>
            <a:off x="539750" y="4084638"/>
            <a:ext cx="8366125" cy="923925"/>
          </a:xfrm>
          <a:prstGeom prst="rect">
            <a:avLst/>
          </a:prstGeom>
          <a:noFill/>
          <a:scene3d>
            <a:camera prst="orthographicFront"/>
            <a:lightRig rig="threePt" dir="t"/>
          </a:scene3d>
          <a:sp3d>
            <a:bevelT w="165100" prst="coolSlant"/>
          </a:sp3d>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Llegamos a la Plaza, Senda de las Tres Culturas. Tres cipreses simbolizan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a las culturas cristiana, hebrea y musulmana, junto a varias inscripciones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en otros tantos idiomas, para ilustrarnos acerca del significado del jardín.</a:t>
            </a:r>
          </a:p>
        </p:txBody>
      </p:sp>
    </p:spTree>
  </p:cSld>
  <p:clrMapOvr>
    <a:masterClrMapping/>
  </p:clrMapOvr>
  <mc:AlternateContent xmlns:mc="http://schemas.openxmlformats.org/markup-compatibility/2006">
    <mc:Choice xmlns:p14="http://schemas.microsoft.com/office/powerpoint/2010/main" Requires="p14">
      <p:transition spd="slow" p14:dur="2000" advTm="30000">
        <p14:doors dir="vert"/>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xit" presetSubtype="32" fill="hold" nodeType="withEffect">
                                  <p:stCondLst>
                                    <p:cond delay="0"/>
                                  </p:stCondLst>
                                  <p:childTnLst>
                                    <p:animEffect transition="out" filter="box(out)">
                                      <p:cBhvr>
                                        <p:cTn id="6" dur="4000"/>
                                        <p:tgtEl>
                                          <p:spTgt spid="4"/>
                                        </p:tgtEl>
                                      </p:cBhvr>
                                    </p:animEffect>
                                    <p:set>
                                      <p:cBhvr>
                                        <p:cTn id="7" dur="1" fill="hold">
                                          <p:stCondLst>
                                            <p:cond delay="3999"/>
                                          </p:stCondLst>
                                        </p:cTn>
                                        <p:tgtEl>
                                          <p:spTgt spid="4"/>
                                        </p:tgtEl>
                                        <p:attrNameLst>
                                          <p:attrName>style.visibility</p:attrName>
                                        </p:attrNameLst>
                                      </p:cBhvr>
                                      <p:to>
                                        <p:strVal val="hidden"/>
                                      </p:to>
                                    </p:set>
                                  </p:childTnLst>
                                </p:cTn>
                              </p:par>
                              <p:par>
                                <p:cTn id="8" presetID="4" presetClass="exit" presetSubtype="32" fill="hold" nodeType="withEffect">
                                  <p:stCondLst>
                                    <p:cond delay="0"/>
                                  </p:stCondLst>
                                  <p:childTnLst>
                                    <p:animEffect transition="out" filter="box(out)">
                                      <p:cBhvr>
                                        <p:cTn id="9" dur="4000"/>
                                        <p:tgtEl>
                                          <p:spTgt spid="6"/>
                                        </p:tgtEl>
                                      </p:cBhvr>
                                    </p:animEffect>
                                    <p:set>
                                      <p:cBhvr>
                                        <p:cTn id="10" dur="1" fill="hold">
                                          <p:stCondLst>
                                            <p:cond delay="3999"/>
                                          </p:stCondLst>
                                        </p:cTn>
                                        <p:tgtEl>
                                          <p:spTgt spid="6"/>
                                        </p:tgtEl>
                                        <p:attrNameLst>
                                          <p:attrName>style.visibility</p:attrName>
                                        </p:attrNameLst>
                                      </p:cBhvr>
                                      <p:to>
                                        <p:strVal val="hidden"/>
                                      </p:to>
                                    </p:set>
                                  </p:childTnLst>
                                </p:cTn>
                              </p:par>
                              <p:par>
                                <p:cTn id="11" presetID="4" presetClass="exit" presetSubtype="32" fill="hold" nodeType="withEffect">
                                  <p:stCondLst>
                                    <p:cond delay="0"/>
                                  </p:stCondLst>
                                  <p:childTnLst>
                                    <p:animEffect transition="out" filter="box(out)">
                                      <p:cBhvr>
                                        <p:cTn id="12" dur="4000"/>
                                        <p:tgtEl>
                                          <p:spTgt spid="7"/>
                                        </p:tgtEl>
                                      </p:cBhvr>
                                    </p:animEffect>
                                    <p:set>
                                      <p:cBhvr>
                                        <p:cTn id="13" dur="1" fill="hold">
                                          <p:stCondLst>
                                            <p:cond delay="3999"/>
                                          </p:stCondLst>
                                        </p:cTn>
                                        <p:tgtEl>
                                          <p:spTgt spid="7"/>
                                        </p:tgtEl>
                                        <p:attrNameLst>
                                          <p:attrName>style.visibility</p:attrName>
                                        </p:attrNameLst>
                                      </p:cBhvr>
                                      <p:to>
                                        <p:strVal val="hidden"/>
                                      </p:to>
                                    </p:set>
                                  </p:childTnLst>
                                </p:cTn>
                              </p:par>
                              <p:par>
                                <p:cTn id="14" presetID="4" presetClass="exit" presetSubtype="32" fill="hold" nodeType="withEffect">
                                  <p:stCondLst>
                                    <p:cond delay="0"/>
                                  </p:stCondLst>
                                  <p:childTnLst>
                                    <p:animEffect transition="out" filter="box(out)">
                                      <p:cBhvr>
                                        <p:cTn id="15" dur="4000"/>
                                        <p:tgtEl>
                                          <p:spTgt spid="8"/>
                                        </p:tgtEl>
                                      </p:cBhvr>
                                    </p:animEffect>
                                    <p:set>
                                      <p:cBhvr>
                                        <p:cTn id="16" dur="1" fill="hold">
                                          <p:stCondLst>
                                            <p:cond delay="3999"/>
                                          </p:stCondLst>
                                        </p:cTn>
                                        <p:tgtEl>
                                          <p:spTgt spid="8"/>
                                        </p:tgtEl>
                                        <p:attrNameLst>
                                          <p:attrName>style.visibility</p:attrName>
                                        </p:attrNameLst>
                                      </p:cBhvr>
                                      <p:to>
                                        <p:strVal val="hidden"/>
                                      </p:to>
                                    </p:set>
                                  </p:childTnLst>
                                </p:cTn>
                              </p:par>
                              <p:par>
                                <p:cTn id="17" presetID="4" presetClass="exit" presetSubtype="32" fill="hold" nodeType="withEffect">
                                  <p:stCondLst>
                                    <p:cond delay="0"/>
                                  </p:stCondLst>
                                  <p:childTnLst>
                                    <p:animEffect transition="out" filter="box(out)">
                                      <p:cBhvr>
                                        <p:cTn id="18" dur="4000"/>
                                        <p:tgtEl>
                                          <p:spTgt spid="9"/>
                                        </p:tgtEl>
                                      </p:cBhvr>
                                    </p:animEffect>
                                    <p:set>
                                      <p:cBhvr>
                                        <p:cTn id="19" dur="1" fill="hold">
                                          <p:stCondLst>
                                            <p:cond delay="3999"/>
                                          </p:stCondLst>
                                        </p:cTn>
                                        <p:tgtEl>
                                          <p:spTgt spid="9"/>
                                        </p:tgtEl>
                                        <p:attrNameLst>
                                          <p:attrName>style.visibility</p:attrName>
                                        </p:attrNameLst>
                                      </p:cBhvr>
                                      <p:to>
                                        <p:strVal val="hidden"/>
                                      </p:to>
                                    </p:set>
                                  </p:childTnLst>
                                </p:cTn>
                              </p:par>
                              <p:par>
                                <p:cTn id="20" presetID="4" presetClass="exit" presetSubtype="32" fill="hold" nodeType="withEffect">
                                  <p:stCondLst>
                                    <p:cond delay="0"/>
                                  </p:stCondLst>
                                  <p:childTnLst>
                                    <p:animEffect transition="out" filter="box(out)">
                                      <p:cBhvr>
                                        <p:cTn id="21" dur="4000"/>
                                        <p:tgtEl>
                                          <p:spTgt spid="10"/>
                                        </p:tgtEl>
                                      </p:cBhvr>
                                    </p:animEffect>
                                    <p:set>
                                      <p:cBhvr>
                                        <p:cTn id="22" dur="1" fill="hold">
                                          <p:stCondLst>
                                            <p:cond delay="3999"/>
                                          </p:stCondLst>
                                        </p:cTn>
                                        <p:tgtEl>
                                          <p:spTgt spid="10"/>
                                        </p:tgtEl>
                                        <p:attrNameLst>
                                          <p:attrName>style.visibility</p:attrName>
                                        </p:attrNameLst>
                                      </p:cBhvr>
                                      <p:to>
                                        <p:strVal val="hidden"/>
                                      </p:to>
                                    </p:set>
                                  </p:childTnLst>
                                </p:cTn>
                              </p:par>
                              <p:par>
                                <p:cTn id="23" presetID="4" presetClass="entr" presetSubtype="16" fill="hold" nodeType="withEffect">
                                  <p:stCondLst>
                                    <p:cond delay="0"/>
                                  </p:stCondLst>
                                  <p:childTnLst>
                                    <p:set>
                                      <p:cBhvr>
                                        <p:cTn id="24" dur="1" fill="hold">
                                          <p:stCondLst>
                                            <p:cond delay="0"/>
                                          </p:stCondLst>
                                        </p:cTn>
                                        <p:tgtEl>
                                          <p:spTgt spid="22530"/>
                                        </p:tgtEl>
                                        <p:attrNameLst>
                                          <p:attrName>style.visibility</p:attrName>
                                        </p:attrNameLst>
                                      </p:cBhvr>
                                      <p:to>
                                        <p:strVal val="visible"/>
                                      </p:to>
                                    </p:set>
                                    <p:animEffect transition="in" filter="box(in)">
                                      <p:cBhvr>
                                        <p:cTn id="25" dur="4000"/>
                                        <p:tgtEl>
                                          <p:spTgt spid="22530"/>
                                        </p:tgtEl>
                                      </p:cBhvr>
                                    </p:animEffect>
                                  </p:childTnLst>
                                </p:cTn>
                              </p:par>
                              <p:par>
                                <p:cTn id="26" presetID="23" presetClass="entr" presetSubtype="16" fill="hold" nodeType="withEffect">
                                  <p:stCondLst>
                                    <p:cond delay="0"/>
                                  </p:stCondLst>
                                  <p:childTnLst>
                                    <p:set>
                                      <p:cBhvr>
                                        <p:cTn id="27" dur="1" fill="hold">
                                          <p:stCondLst>
                                            <p:cond delay="0"/>
                                          </p:stCondLst>
                                        </p:cTn>
                                        <p:tgtEl>
                                          <p:spTgt spid="22530"/>
                                        </p:tgtEl>
                                        <p:attrNameLst>
                                          <p:attrName>style.visibility</p:attrName>
                                        </p:attrNameLst>
                                      </p:cBhvr>
                                      <p:to>
                                        <p:strVal val="visible"/>
                                      </p:to>
                                    </p:set>
                                    <p:anim calcmode="lin" valueType="num">
                                      <p:cBhvr>
                                        <p:cTn id="28" dur="4000" fill="hold"/>
                                        <p:tgtEl>
                                          <p:spTgt spid="22530"/>
                                        </p:tgtEl>
                                        <p:attrNameLst>
                                          <p:attrName>ppt_w</p:attrName>
                                        </p:attrNameLst>
                                      </p:cBhvr>
                                      <p:tavLst>
                                        <p:tav tm="0">
                                          <p:val>
                                            <p:fltVal val="0"/>
                                          </p:val>
                                        </p:tav>
                                        <p:tav tm="100000">
                                          <p:val>
                                            <p:strVal val="#ppt_w"/>
                                          </p:val>
                                        </p:tav>
                                      </p:tavLst>
                                    </p:anim>
                                    <p:anim calcmode="lin" valueType="num">
                                      <p:cBhvr>
                                        <p:cTn id="29" dur="4000" fill="hold"/>
                                        <p:tgtEl>
                                          <p:spTgt spid="22530"/>
                                        </p:tgtEl>
                                        <p:attrNameLst>
                                          <p:attrName>ppt_h</p:attrName>
                                        </p:attrNameLst>
                                      </p:cBhvr>
                                      <p:tavLst>
                                        <p:tav tm="0">
                                          <p:val>
                                            <p:fltVal val="0"/>
                                          </p:val>
                                        </p:tav>
                                        <p:tav tm="100000">
                                          <p:val>
                                            <p:strVal val="#ppt_h"/>
                                          </p:val>
                                        </p:tav>
                                      </p:tavLst>
                                    </p:anim>
                                  </p:childTnLst>
                                </p:cTn>
                              </p:par>
                              <p:par>
                                <p:cTn id="30" presetID="4" presetClass="entr" presetSubtype="32" fill="hold" nodeType="with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box(out)">
                                      <p:cBhvr>
                                        <p:cTn id="32" dur="4000"/>
                                        <p:tgtEl>
                                          <p:spTgt spid="11"/>
                                        </p:tgtEl>
                                      </p:cBhvr>
                                    </p:animEffect>
                                  </p:childTnLst>
                                </p:cTn>
                              </p:par>
                              <p:par>
                                <p:cTn id="33" presetID="23" presetClass="entr" presetSubtype="16" fill="hold" nodeType="with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p:cTn id="35" dur="4000" fill="hold"/>
                                        <p:tgtEl>
                                          <p:spTgt spid="11"/>
                                        </p:tgtEl>
                                        <p:attrNameLst>
                                          <p:attrName>ppt_w</p:attrName>
                                        </p:attrNameLst>
                                      </p:cBhvr>
                                      <p:tavLst>
                                        <p:tav tm="0">
                                          <p:val>
                                            <p:fltVal val="0"/>
                                          </p:val>
                                        </p:tav>
                                        <p:tav tm="100000">
                                          <p:val>
                                            <p:strVal val="#ppt_w"/>
                                          </p:val>
                                        </p:tav>
                                      </p:tavLst>
                                    </p:anim>
                                    <p:anim calcmode="lin" valueType="num">
                                      <p:cBhvr>
                                        <p:cTn id="36" dur="4000" fill="hold"/>
                                        <p:tgtEl>
                                          <p:spTgt spid="11"/>
                                        </p:tgtEl>
                                        <p:attrNameLst>
                                          <p:attrName>ppt_h</p:attrName>
                                        </p:attrNameLst>
                                      </p:cBhvr>
                                      <p:tavLst>
                                        <p:tav tm="0">
                                          <p:val>
                                            <p:fltVal val="0"/>
                                          </p:val>
                                        </p:tav>
                                        <p:tav tm="100000">
                                          <p:val>
                                            <p:strVal val="#ppt_h"/>
                                          </p:val>
                                        </p:tav>
                                      </p:tavLst>
                                    </p:anim>
                                  </p:childTnLst>
                                </p:cTn>
                              </p:par>
                            </p:childTnLst>
                          </p:cTn>
                        </p:par>
                        <p:par>
                          <p:cTn id="37" fill="hold" nodeType="afterGroup">
                            <p:stCondLst>
                              <p:cond delay="4000"/>
                            </p:stCondLst>
                            <p:childTnLst>
                              <p:par>
                                <p:cTn id="38" presetID="40" presetClass="entr" presetSubtype="0" fill="hold" grpId="0" nodeType="afterEffect">
                                  <p:stCondLst>
                                    <p:cond delay="0"/>
                                  </p:stCondLst>
                                  <p:iterate type="lt">
                                    <p:tmPct val="10000"/>
                                  </p:iterate>
                                  <p:childTnLst>
                                    <p:set>
                                      <p:cBhvr>
                                        <p:cTn id="39" dur="1" fill="hold">
                                          <p:stCondLst>
                                            <p:cond delay="0"/>
                                          </p:stCondLst>
                                        </p:cTn>
                                        <p:tgtEl>
                                          <p:spTgt spid="12"/>
                                        </p:tgtEl>
                                        <p:attrNameLst>
                                          <p:attrName>style.visibility</p:attrName>
                                        </p:attrNameLst>
                                      </p:cBhvr>
                                      <p:to>
                                        <p:strVal val="visible"/>
                                      </p:to>
                                    </p:set>
                                    <p:animEffect transition="in" filter="fade">
                                      <p:cBhvr>
                                        <p:cTn id="40" dur="1000"/>
                                        <p:tgtEl>
                                          <p:spTgt spid="12"/>
                                        </p:tgtEl>
                                      </p:cBhvr>
                                    </p:animEffect>
                                    <p:anim calcmode="lin" valueType="num">
                                      <p:cBhvr>
                                        <p:cTn id="41" dur="1000" fill="hold"/>
                                        <p:tgtEl>
                                          <p:spTgt spid="12"/>
                                        </p:tgtEl>
                                        <p:attrNameLst>
                                          <p:attrName>ppt_x</p:attrName>
                                        </p:attrNameLst>
                                      </p:cBhvr>
                                      <p:tavLst>
                                        <p:tav tm="0">
                                          <p:val>
                                            <p:strVal val="#ppt_x-.1"/>
                                          </p:val>
                                        </p:tav>
                                        <p:tav tm="100000">
                                          <p:val>
                                            <p:strVal val="#ppt_x"/>
                                          </p:val>
                                        </p:tav>
                                      </p:tavLst>
                                    </p:anim>
                                    <p:anim calcmode="lin" valueType="num">
                                      <p:cBhvr>
                                        <p:cTn id="42"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05.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scene3d>
            <a:camera prst="orthographicFront"/>
            <a:lightRig rig="threePt" dir="t"/>
          </a:scene3d>
          <a:sp3d>
            <a:bevelT w="165100" prst="coolSlant"/>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250825" y="3795713"/>
            <a:ext cx="8648700" cy="1200150"/>
          </a:xfrm>
          <a:prstGeom prst="rect">
            <a:avLst/>
          </a:prstGeom>
          <a:noFill/>
          <a:scene3d>
            <a:camera prst="orthographicFront"/>
            <a:lightRig rig="threePt" dir="t"/>
          </a:scene3d>
          <a:sp3d>
            <a:bevelT w="165100" prst="coolSlant"/>
          </a:sp3d>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 obra parte de un círculo en torno al cual se distribuyen concéntricamente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de los tres jardines, remitiendo a la divinidad como origen de la creación, se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toma esta forma por su simbología cósmica de perfección, eterno continuo,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sin principio ni fin.</a:t>
            </a:r>
          </a:p>
        </p:txBody>
      </p:sp>
    </p:spTree>
  </p:cSld>
  <p:clrMapOvr>
    <a:masterClrMapping/>
  </p:clrMapOvr>
  <mc:AlternateContent xmlns:mc="http://schemas.openxmlformats.org/markup-compatibility/2006">
    <mc:Choice xmlns:p14="http://schemas.microsoft.com/office/powerpoint/2010/main" Requires="p14">
      <p:transition spd="slow" p14:dur="2000" advTm="32000">
        <p14:doors dir="vert"/>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5"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decel="50000" fill="hold">
                                          <p:stCondLst>
                                            <p:cond delay="0"/>
                                          </p:stCondLst>
                                        </p:cTn>
                                        <p:tgtEl>
                                          <p:spTgt spid="3"/>
                                        </p:tgtEl>
                                        <p:attrNameLst>
                                          <p:attrName>style.rotation</p:attrName>
                                        </p:attrNameLst>
                                      </p:cBhvr>
                                      <p:tavLst>
                                        <p:tav tm="0">
                                          <p:val>
                                            <p:fltVal val="-90"/>
                                          </p:val>
                                        </p:tav>
                                        <p:tav tm="100000">
                                          <p:val>
                                            <p:fltVal val="0"/>
                                          </p:val>
                                        </p:tav>
                                      </p:tavLst>
                                    </p:anim>
                                    <p:anim calcmode="lin" valueType="num">
                                      <p:cBhvr>
                                        <p:cTn id="8" dur="2000" decel="50000" fill="hold">
                                          <p:stCondLst>
                                            <p:cond delay="0"/>
                                          </p:stCondLst>
                                        </p:cTn>
                                        <p:tgtEl>
                                          <p:spTgt spid="3"/>
                                        </p:tgtEl>
                                        <p:attrNameLst>
                                          <p:attrName>ppt_w</p:attrName>
                                        </p:attrNameLst>
                                      </p:cBhvr>
                                      <p:tavLst>
                                        <p:tav tm="0">
                                          <p:val>
                                            <p:strVal val="#ppt_w"/>
                                          </p:val>
                                        </p:tav>
                                        <p:tav tm="100000">
                                          <p:val>
                                            <p:strVal val="#ppt_w*.05"/>
                                          </p:val>
                                        </p:tav>
                                      </p:tavLst>
                                    </p:anim>
                                    <p:anim calcmode="lin" valueType="num">
                                      <p:cBhvr>
                                        <p:cTn id="9" dur="2000" accel="50000" fill="hold">
                                          <p:stCondLst>
                                            <p:cond delay="2000"/>
                                          </p:stCondLst>
                                        </p:cTn>
                                        <p:tgtEl>
                                          <p:spTgt spid="3"/>
                                        </p:tgtEl>
                                        <p:attrNameLst>
                                          <p:attrName>ppt_w</p:attrName>
                                        </p:attrNameLst>
                                      </p:cBhvr>
                                      <p:tavLst>
                                        <p:tav tm="0">
                                          <p:val>
                                            <p:strVal val="#ppt_w*.05"/>
                                          </p:val>
                                        </p:tav>
                                        <p:tav tm="100000">
                                          <p:val>
                                            <p:strVal val="#ppt_w"/>
                                          </p:val>
                                        </p:tav>
                                      </p:tavLst>
                                    </p:anim>
                                    <p:anim calcmode="lin" valueType="num">
                                      <p:cBhvr>
                                        <p:cTn id="10" dur="4000" fill="hold"/>
                                        <p:tgtEl>
                                          <p:spTgt spid="3"/>
                                        </p:tgtEl>
                                        <p:attrNameLst>
                                          <p:attrName>ppt_h</p:attrName>
                                        </p:attrNameLst>
                                      </p:cBhvr>
                                      <p:tavLst>
                                        <p:tav tm="0">
                                          <p:val>
                                            <p:strVal val="#ppt_h"/>
                                          </p:val>
                                        </p:tav>
                                        <p:tav tm="100000">
                                          <p:val>
                                            <p:strVal val="#ppt_h"/>
                                          </p:val>
                                        </p:tav>
                                      </p:tavLst>
                                    </p:anim>
                                    <p:anim calcmode="lin" valueType="num">
                                      <p:cBhvr>
                                        <p:cTn id="11" dur="2000" decel="50000" fill="hold">
                                          <p:stCondLst>
                                            <p:cond delay="0"/>
                                          </p:stCondLst>
                                        </p:cTn>
                                        <p:tgtEl>
                                          <p:spTgt spid="3"/>
                                        </p:tgtEl>
                                        <p:attrNameLst>
                                          <p:attrName>ppt_x</p:attrName>
                                        </p:attrNameLst>
                                      </p:cBhvr>
                                      <p:tavLst>
                                        <p:tav tm="0">
                                          <p:val>
                                            <p:strVal val="#ppt_x+.4"/>
                                          </p:val>
                                        </p:tav>
                                        <p:tav tm="100000">
                                          <p:val>
                                            <p:strVal val="#ppt_x"/>
                                          </p:val>
                                        </p:tav>
                                      </p:tavLst>
                                    </p:anim>
                                    <p:anim calcmode="lin" valueType="num">
                                      <p:cBhvr>
                                        <p:cTn id="12" dur="2000" decel="50000" fill="hold">
                                          <p:stCondLst>
                                            <p:cond delay="0"/>
                                          </p:stCondLst>
                                        </p:cTn>
                                        <p:tgtEl>
                                          <p:spTgt spid="3"/>
                                        </p:tgtEl>
                                        <p:attrNameLst>
                                          <p:attrName>ppt_y</p:attrName>
                                        </p:attrNameLst>
                                      </p:cBhvr>
                                      <p:tavLst>
                                        <p:tav tm="0">
                                          <p:val>
                                            <p:strVal val="#ppt_y-.2"/>
                                          </p:val>
                                        </p:tav>
                                        <p:tav tm="100000">
                                          <p:val>
                                            <p:strVal val="#ppt_y+.1"/>
                                          </p:val>
                                        </p:tav>
                                      </p:tavLst>
                                    </p:anim>
                                    <p:anim calcmode="lin" valueType="num">
                                      <p:cBhvr>
                                        <p:cTn id="13" dur="2000" accel="50000" fill="hold">
                                          <p:stCondLst>
                                            <p:cond delay="2000"/>
                                          </p:stCondLst>
                                        </p:cTn>
                                        <p:tgtEl>
                                          <p:spTgt spid="3"/>
                                        </p:tgtEl>
                                        <p:attrNameLst>
                                          <p:attrName>ppt_y</p:attrName>
                                        </p:attrNameLst>
                                      </p:cBhvr>
                                      <p:tavLst>
                                        <p:tav tm="0">
                                          <p:val>
                                            <p:strVal val="#ppt_y+.1"/>
                                          </p:val>
                                        </p:tav>
                                        <p:tav tm="100000">
                                          <p:val>
                                            <p:strVal val="#ppt_y"/>
                                          </p:val>
                                        </p:tav>
                                      </p:tavLst>
                                    </p:anim>
                                    <p:animEffect transition="in" filter="fade">
                                      <p:cBhvr>
                                        <p:cTn id="14" dur="4000" decel="50000">
                                          <p:stCondLst>
                                            <p:cond delay="0"/>
                                          </p:stCondLst>
                                        </p:cTn>
                                        <p:tgtEl>
                                          <p:spTgt spid="3"/>
                                        </p:tgtEl>
                                      </p:cBhvr>
                                    </p:animEffect>
                                  </p:childTnLst>
                                </p:cTn>
                              </p:par>
                              <p:par>
                                <p:cTn id="15" presetID="48" presetClass="entr" presetSubtype="0" accel="50000"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4000" fill="hold"/>
                                        <p:tgtEl>
                                          <p:spTgt spid="3"/>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8" dur="4000" fill="hold"/>
                                        <p:tgtEl>
                                          <p:spTgt spid="3"/>
                                        </p:tgtEl>
                                        <p:attrNameLst>
                                          <p:attrName>ppt_x</p:attrName>
                                        </p:attrNameLst>
                                      </p:cBhvr>
                                      <p:tavLst>
                                        <p:tav tm="0">
                                          <p:val>
                                            <p:fltVal val="-1"/>
                                          </p:val>
                                        </p:tav>
                                        <p:tav tm="50000">
                                          <p:val>
                                            <p:fltVal val="0.95"/>
                                          </p:val>
                                        </p:tav>
                                        <p:tav tm="100000">
                                          <p:val>
                                            <p:strVal val="#ppt_x"/>
                                          </p:val>
                                        </p:tav>
                                      </p:tavLst>
                                    </p:anim>
                                    <p:anim calcmode="lin" valueType="num">
                                      <p:cBhvr>
                                        <p:cTn id="19" dur="4000" fill="hold"/>
                                        <p:tgtEl>
                                          <p:spTgt spid="3"/>
                                        </p:tgtEl>
                                        <p:attrNameLst>
                                          <p:attrName>ppt_y</p:attrName>
                                        </p:attrNameLst>
                                      </p:cBhvr>
                                      <p:tavLst>
                                        <p:tav tm="0">
                                          <p:val>
                                            <p:strVal val="#ppt_y"/>
                                          </p:val>
                                        </p:tav>
                                        <p:tav tm="100000">
                                          <p:val>
                                            <p:strVal val="#ppt_y"/>
                                          </p:val>
                                        </p:tav>
                                      </p:tavLst>
                                    </p:anim>
                                    <p:animEffect transition="in" filter="fade">
                                      <p:cBhvr>
                                        <p:cTn id="20" dur="4000"/>
                                        <p:tgtEl>
                                          <p:spTgt spid="3"/>
                                        </p:tgtEl>
                                      </p:cBhvr>
                                    </p:animEffect>
                                  </p:childTnLst>
                                </p:cTn>
                              </p:par>
                              <p:par>
                                <p:cTn id="21" presetID="5" presetClass="entr" presetSubtype="5" fill="hold" nodeType="withEffect">
                                  <p:stCondLst>
                                    <p:cond delay="4000"/>
                                  </p:stCondLst>
                                  <p:childTnLst>
                                    <p:set>
                                      <p:cBhvr>
                                        <p:cTn id="22" dur="1" fill="hold">
                                          <p:stCondLst>
                                            <p:cond delay="0"/>
                                          </p:stCondLst>
                                        </p:cTn>
                                        <p:tgtEl>
                                          <p:spTgt spid="3"/>
                                        </p:tgtEl>
                                        <p:attrNameLst>
                                          <p:attrName>style.visibility</p:attrName>
                                        </p:attrNameLst>
                                      </p:cBhvr>
                                      <p:to>
                                        <p:strVal val="visible"/>
                                      </p:to>
                                    </p:set>
                                    <p:animEffect transition="in" filter="checkerboard(down)">
                                      <p:cBhvr>
                                        <p:cTn id="23" dur="1500"/>
                                        <p:tgtEl>
                                          <p:spTgt spid="3"/>
                                        </p:tgtEl>
                                      </p:cBhvr>
                                    </p:animEffect>
                                  </p:childTnLst>
                                </p:cTn>
                              </p:par>
                            </p:childTnLst>
                          </p:cTn>
                        </p:par>
                        <p:par>
                          <p:cTn id="24" fill="hold" nodeType="afterGroup">
                            <p:stCondLst>
                              <p:cond delay="55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4"/>
                                        </p:tgtEl>
                                        <p:attrNameLst>
                                          <p:attrName>style.visibility</p:attrName>
                                        </p:attrNameLst>
                                      </p:cBhvr>
                                      <p:to>
                                        <p:strVal val="visible"/>
                                      </p:to>
                                    </p:set>
                                    <p:animEffect transition="in" filter="fade">
                                      <p:cBhvr>
                                        <p:cTn id="27" dur="1000"/>
                                        <p:tgtEl>
                                          <p:spTgt spid="4"/>
                                        </p:tgtEl>
                                      </p:cBhvr>
                                    </p:animEffect>
                                    <p:anim calcmode="lin" valueType="num">
                                      <p:cBhvr>
                                        <p:cTn id="28" dur="1000" fill="hold"/>
                                        <p:tgtEl>
                                          <p:spTgt spid="4"/>
                                        </p:tgtEl>
                                        <p:attrNameLst>
                                          <p:attrName>ppt_x</p:attrName>
                                        </p:attrNameLst>
                                      </p:cBhvr>
                                      <p:tavLst>
                                        <p:tav tm="0">
                                          <p:val>
                                            <p:strVal val="#ppt_x-.1"/>
                                          </p:val>
                                        </p:tav>
                                        <p:tav tm="100000">
                                          <p:val>
                                            <p:strVal val="#ppt_x"/>
                                          </p:val>
                                        </p:tav>
                                      </p:tavLst>
                                    </p:anim>
                                    <p:anim calcmode="lin" valueType="num">
                                      <p:cBhvr>
                                        <p:cTn id="29"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ook2013_004.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scene3d>
            <a:camera prst="orthographicFront"/>
            <a:lightRig rig="threePt" dir="t"/>
          </a:scene3d>
          <a:sp3d>
            <a:bevelT w="165100" prst="coolSlant"/>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book2013_004.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scene3d>
            <a:camera prst="orthographicFront"/>
            <a:lightRig rig="threePt" dir="t"/>
          </a:scene3d>
          <a:sp3d>
            <a:bevelT w="165100" prst="coolSlant"/>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uadroTexto"/>
          <p:cNvSpPr txBox="1"/>
          <p:nvPr/>
        </p:nvSpPr>
        <p:spPr>
          <a:xfrm>
            <a:off x="468313" y="3943350"/>
            <a:ext cx="8196262" cy="1200150"/>
          </a:xfrm>
          <a:prstGeom prst="rect">
            <a:avLst/>
          </a:prstGeom>
          <a:noFill/>
          <a:scene3d>
            <a:camera prst="orthographicFront"/>
            <a:lightRig rig="threePt" dir="t"/>
          </a:scene3d>
          <a:sp3d>
            <a:bevelT w="165100" prst="coolSlant"/>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Árbol de la vida. Escultura que simboliza el Árbol de la vida del paraíso,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citado en el Génesis bíblico. Resume el significado del árbol en la cultura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ancestral como elemento de vida y de enlace entre el hombre y lo trascendente.</a:t>
            </a:r>
          </a:p>
        </p:txBody>
      </p:sp>
    </p:spTree>
  </p:cSld>
  <p:clrMapOvr>
    <a:masterClrMapping/>
  </p:clrMapOvr>
  <mc:AlternateContent xmlns:mc="http://schemas.openxmlformats.org/markup-compatibility/2006">
    <mc:Choice xmlns:p14="http://schemas.microsoft.com/office/powerpoint/2010/main" Requires="p14">
      <p:transition spd="slow" p14:dur="2000" advTm="28000">
        <p14:doors dir="vert"/>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4000" fill="hold"/>
                                        <p:tgtEl>
                                          <p:spTgt spid="5"/>
                                        </p:tgtEl>
                                        <p:attrNameLst>
                                          <p:attrName>ppt_w</p:attrName>
                                        </p:attrNameLst>
                                      </p:cBhvr>
                                      <p:tavLst>
                                        <p:tav tm="0">
                                          <p:val>
                                            <p:strVal val="4/3*#ppt_w"/>
                                          </p:val>
                                        </p:tav>
                                        <p:tav tm="100000">
                                          <p:val>
                                            <p:strVal val="#ppt_w"/>
                                          </p:val>
                                        </p:tav>
                                      </p:tavLst>
                                    </p:anim>
                                    <p:anim calcmode="lin" valueType="num">
                                      <p:cBhvr>
                                        <p:cTn id="12" dur="4000" fill="hold"/>
                                        <p:tgtEl>
                                          <p:spTgt spid="5"/>
                                        </p:tgtEl>
                                        <p:attrNameLst>
                                          <p:attrName>ppt_h</p:attrName>
                                        </p:attrNameLst>
                                      </p:cBhvr>
                                      <p:tavLst>
                                        <p:tav tm="0">
                                          <p:val>
                                            <p:strVal val="4/3*#ppt_h"/>
                                          </p:val>
                                        </p:tav>
                                        <p:tav tm="100000">
                                          <p:val>
                                            <p:strVal val="#ppt_h"/>
                                          </p:val>
                                        </p:tav>
                                      </p:tavLst>
                                    </p:anim>
                                  </p:childTnLst>
                                </p:cTn>
                              </p:par>
                              <p:par>
                                <p:cTn id="13" presetID="16" presetClass="entr" presetSubtype="26"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arn(inHorizontal)">
                                      <p:cBhvr>
                                        <p:cTn id="15" dur="4000"/>
                                        <p:tgtEl>
                                          <p:spTgt spid="5"/>
                                        </p:tgtEl>
                                      </p:cBhvr>
                                    </p:animEffect>
                                  </p:childTnLst>
                                </p:cTn>
                              </p:par>
                              <p:par>
                                <p:cTn id="16" presetID="16" presetClass="entr" presetSubtype="37"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Vertical)">
                                      <p:cBhvr>
                                        <p:cTn id="18" dur="4000"/>
                                        <p:tgtEl>
                                          <p:spTgt spid="4"/>
                                        </p:tgtEl>
                                      </p:cBhvr>
                                    </p:animEffect>
                                  </p:childTnLst>
                                </p:cTn>
                              </p:par>
                            </p:childTnLst>
                          </p:cTn>
                        </p:par>
                        <p:par>
                          <p:cTn id="19" fill="hold" nodeType="afterGroup">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urves-caras-ionut.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9144000" cy="5143500"/>
          </a:xfrm>
          <a:prstGeom prst="rect">
            <a:avLst/>
          </a:prstGeom>
          <a:noFill/>
          <a:ln>
            <a:noFill/>
          </a:ln>
          <a:scene3d>
            <a:camera prst="orthographicFront"/>
            <a:lightRig rig="threePt" dir="t"/>
          </a:scene3d>
          <a:sp3d>
            <a:bevelT w="165100" prst="coolSlant"/>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curves-caras-ionut.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9144000" cy="5143500"/>
          </a:xfrm>
          <a:prstGeom prst="rect">
            <a:avLst/>
          </a:prstGeom>
          <a:noFill/>
          <a:ln>
            <a:noFill/>
          </a:ln>
          <a:scene3d>
            <a:camera prst="orthographicFront"/>
            <a:lightRig rig="threePt" dir="t"/>
          </a:scene3d>
          <a:sp3d>
            <a:bevelT w="165100" prst="coolSlant"/>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395288" y="3795713"/>
            <a:ext cx="8353425" cy="1200150"/>
          </a:xfrm>
          <a:prstGeom prst="rect">
            <a:avLst/>
          </a:prstGeom>
          <a:noFill/>
          <a:scene3d>
            <a:camera prst="orthographicFront"/>
            <a:lightRig rig="threePt" dir="t"/>
          </a:scene3d>
          <a:sp3d>
            <a:bevelT w="165100" prst="coolSlant"/>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El Paraíso: Árbol de la vida. Palmera (Phoenix </a:t>
            </a:r>
            <a:r>
              <a:rPr lang="es-ES" b="1" dirty="0" err="1">
                <a:effectLst>
                  <a:glow rad="101600">
                    <a:schemeClr val="accent2">
                      <a:satMod val="175000"/>
                      <a:alpha val="40000"/>
                    </a:schemeClr>
                  </a:glow>
                  <a:outerShdw blurRad="38100" dist="38100" dir="2700000" algn="tl">
                    <a:srgbClr val="000000">
                      <a:alpha val="43137"/>
                    </a:srgbClr>
                  </a:outerShdw>
                </a:effectLst>
              </a:rPr>
              <a:t>Dactylifera</a:t>
            </a:r>
            <a:r>
              <a:rPr lang="es-ES" b="1" dirty="0">
                <a:effectLst>
                  <a:glow rad="101600">
                    <a:schemeClr val="accent2">
                      <a:satMod val="175000"/>
                      <a:alpha val="40000"/>
                    </a:schemeClr>
                  </a:glow>
                  <a:outerShdw blurRad="38100" dist="38100" dir="2700000" algn="tl">
                    <a:srgbClr val="000000">
                      <a:alpha val="43137"/>
                    </a:srgbClr>
                  </a:outerShdw>
                </a:effectLst>
              </a:rPr>
              <a:t>). Originaria del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Norte de África y Oeste de Asia, surge en el Irak actual alrededor de 3.000 a. C. Su etimología Phoenix proviene del nombre griego de palmera; </a:t>
            </a:r>
            <a:r>
              <a:rPr lang="es-ES" b="1" dirty="0" err="1">
                <a:effectLst>
                  <a:glow rad="101600">
                    <a:schemeClr val="accent2">
                      <a:satMod val="175000"/>
                      <a:alpha val="40000"/>
                    </a:schemeClr>
                  </a:glow>
                  <a:outerShdw blurRad="38100" dist="38100" dir="2700000" algn="tl">
                    <a:srgbClr val="000000">
                      <a:alpha val="43137"/>
                    </a:srgbClr>
                  </a:outerShdw>
                </a:effectLst>
              </a:rPr>
              <a:t>Dactylífera</a:t>
            </a:r>
            <a:r>
              <a:rPr lang="es-ES" b="1" dirty="0">
                <a:effectLst>
                  <a:glow rad="101600">
                    <a:schemeClr val="accent2">
                      <a:satMod val="175000"/>
                      <a:alpha val="40000"/>
                    </a:schemeClr>
                  </a:glow>
                  <a:outerShdw blurRad="38100" dist="38100" dir="2700000" algn="tl">
                    <a:srgbClr val="000000">
                      <a:alpha val="43137"/>
                    </a:srgbClr>
                  </a:outerShdw>
                </a:effectLst>
              </a:rPr>
              <a:t>, que produce dátiles.</a:t>
            </a:r>
          </a:p>
        </p:txBody>
      </p:sp>
    </p:spTree>
  </p:cSld>
  <p:clrMapOvr>
    <a:masterClrMapping/>
  </p:clrMapOvr>
  <mc:AlternateContent xmlns:mc="http://schemas.openxmlformats.org/markup-compatibility/2006">
    <mc:Choice xmlns:p14="http://schemas.microsoft.com/office/powerpoint/2010/main" Requires="p14">
      <p:transition spd="slow" p14:dur="2000" advTm="31000">
        <p14:doors dir="vert"/>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8)">
                                      <p:cBhvr>
                                        <p:cTn id="7" dur="4000"/>
                                        <p:tgtEl>
                                          <p:spTgt spid="6"/>
                                        </p:tgtEl>
                                      </p:cBhvr>
                                    </p:animEffect>
                                  </p:childTnLst>
                                </p:cTn>
                              </p:par>
                              <p:par>
                                <p:cTn id="8" presetID="16" presetClass="entr" presetSubtype="37"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Vertical)">
                                      <p:cBhvr>
                                        <p:cTn id="10" dur="4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strVal val="4/3*#ppt_w"/>
                                          </p:val>
                                        </p:tav>
                                        <p:tav tm="100000">
                                          <p:val>
                                            <p:strVal val="#ppt_w"/>
                                          </p:val>
                                        </p:tav>
                                      </p:tavLst>
                                    </p:anim>
                                    <p:anim calcmode="lin" valueType="num">
                                      <p:cBhvr>
                                        <p:cTn id="14" dur="4000" fill="hold"/>
                                        <p:tgtEl>
                                          <p:spTgt spid="4"/>
                                        </p:tgtEl>
                                        <p:attrNameLst>
                                          <p:attrName>ppt_h</p:attrName>
                                        </p:attrNameLst>
                                      </p:cBhvr>
                                      <p:tavLst>
                                        <p:tav tm="0">
                                          <p:val>
                                            <p:strVal val="4/3*#ppt_h"/>
                                          </p:val>
                                        </p:tav>
                                        <p:tav tm="100000">
                                          <p:val>
                                            <p:strVal val="#ppt_h"/>
                                          </p:val>
                                        </p:tav>
                                      </p:tavLst>
                                    </p:anim>
                                  </p:childTnLst>
                                </p:cTn>
                              </p:par>
                              <p:par>
                                <p:cTn id="15" presetID="23" presetClass="entr" presetSubtype="288"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4000" fill="hold"/>
                                        <p:tgtEl>
                                          <p:spTgt spid="6"/>
                                        </p:tgtEl>
                                        <p:attrNameLst>
                                          <p:attrName>ppt_w</p:attrName>
                                        </p:attrNameLst>
                                      </p:cBhvr>
                                      <p:tavLst>
                                        <p:tav tm="0">
                                          <p:val>
                                            <p:strVal val="4/3*#ppt_w"/>
                                          </p:val>
                                        </p:tav>
                                        <p:tav tm="100000">
                                          <p:val>
                                            <p:strVal val="#ppt_w"/>
                                          </p:val>
                                        </p:tav>
                                      </p:tavLst>
                                    </p:anim>
                                    <p:anim calcmode="lin" valueType="num">
                                      <p:cBhvr>
                                        <p:cTn id="18" dur="4000" fill="hold"/>
                                        <p:tgtEl>
                                          <p:spTgt spid="6"/>
                                        </p:tgtEl>
                                        <p:attrNameLst>
                                          <p:attrName>ppt_h</p:attrName>
                                        </p:attrNameLst>
                                      </p:cBhvr>
                                      <p:tavLst>
                                        <p:tav tm="0">
                                          <p:val>
                                            <p:strVal val="4/3*#ppt_h"/>
                                          </p:val>
                                        </p:tav>
                                        <p:tav tm="100000">
                                          <p:val>
                                            <p:strVal val="#ppt_h"/>
                                          </p:val>
                                        </p:tav>
                                      </p:tavLst>
                                    </p:anim>
                                  </p:childTnLst>
                                </p:cTn>
                              </p:par>
                            </p:childTnLst>
                          </p:cTn>
                        </p:par>
                        <p:par>
                          <p:cTn id="19" fill="hold" nodeType="afterGroup">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na María\Desktop\floresrojas.jpg"/>
          <p:cNvPicPr>
            <a:picLocks noChangeAspect="1" noChangeArrowheads="1"/>
          </p:cNvPicPr>
          <p:nvPr/>
        </p:nvPicPr>
        <p:blipFill>
          <a:blip r:embed="rId2">
            <a:extLst>
              <a:ext uri="{28A0092B-C50C-407E-A947-70E740481C1C}">
                <a14:useLocalDpi xmlns:a14="http://schemas.microsoft.com/office/drawing/2010/main" val="0"/>
              </a:ext>
            </a:extLst>
          </a:blip>
          <a:srcRect r="50000" b="50000"/>
          <a:stretch>
            <a:fillRect/>
          </a:stretch>
        </p:blipFill>
        <p:spPr bwMode="auto">
          <a:xfrm>
            <a:off x="0" y="0"/>
            <a:ext cx="4572000" cy="257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descr="C:\Users\Ana María\Desktop\floresrojas.jpg"/>
          <p:cNvPicPr>
            <a:picLocks noChangeAspect="1" noChangeArrowheads="1"/>
          </p:cNvPicPr>
          <p:nvPr/>
        </p:nvPicPr>
        <p:blipFill>
          <a:blip r:embed="rId2">
            <a:extLst>
              <a:ext uri="{28A0092B-C50C-407E-A947-70E740481C1C}">
                <a14:useLocalDpi xmlns:a14="http://schemas.microsoft.com/office/drawing/2010/main" val="0"/>
              </a:ext>
            </a:extLst>
          </a:blip>
          <a:srcRect l="50000" b="50000"/>
          <a:stretch>
            <a:fillRect/>
          </a:stretch>
        </p:blipFill>
        <p:spPr bwMode="auto">
          <a:xfrm>
            <a:off x="4572000" y="0"/>
            <a:ext cx="4572000" cy="257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2" descr="C:\Users\Ana María\Desktop\floresrojas.jpg"/>
          <p:cNvPicPr>
            <a:picLocks noChangeAspect="1" noChangeArrowheads="1"/>
          </p:cNvPicPr>
          <p:nvPr/>
        </p:nvPicPr>
        <p:blipFill>
          <a:blip r:embed="rId2">
            <a:extLst>
              <a:ext uri="{28A0092B-C50C-407E-A947-70E740481C1C}">
                <a14:useLocalDpi xmlns:a14="http://schemas.microsoft.com/office/drawing/2010/main" val="0"/>
              </a:ext>
            </a:extLst>
          </a:blip>
          <a:srcRect t="50000" r="50000"/>
          <a:stretch>
            <a:fillRect/>
          </a:stretch>
        </p:blipFill>
        <p:spPr bwMode="auto">
          <a:xfrm>
            <a:off x="0" y="2571750"/>
            <a:ext cx="4572000" cy="257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2" descr="C:\Users\Ana María\Desktop\floresrojas.jpg"/>
          <p:cNvPicPr>
            <a:picLocks noChangeAspect="1" noChangeArrowheads="1"/>
          </p:cNvPicPr>
          <p:nvPr/>
        </p:nvPicPr>
        <p:blipFill>
          <a:blip r:embed="rId2">
            <a:extLst>
              <a:ext uri="{28A0092B-C50C-407E-A947-70E740481C1C}">
                <a14:useLocalDpi xmlns:a14="http://schemas.microsoft.com/office/drawing/2010/main" val="0"/>
              </a:ext>
            </a:extLst>
          </a:blip>
          <a:srcRect l="50000" t="50000"/>
          <a:stretch>
            <a:fillRect/>
          </a:stretch>
        </p:blipFill>
        <p:spPr bwMode="auto">
          <a:xfrm>
            <a:off x="4572000" y="2571750"/>
            <a:ext cx="4572000" cy="257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uadroTexto"/>
          <p:cNvSpPr txBox="1"/>
          <p:nvPr/>
        </p:nvSpPr>
        <p:spPr>
          <a:xfrm>
            <a:off x="534988" y="3508375"/>
            <a:ext cx="8609012" cy="1476375"/>
          </a:xfrm>
          <a:prstGeom prst="rect">
            <a:avLst/>
          </a:prstGeom>
          <a:noFill/>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Los tres jardines tienen forma de planta cuadrada como referencia terrenal.</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Sus cuatro puntos opuestos entre si, nos indican estabilidad, detención,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asentamiento, son por tanto la representación del paraíso idealizado según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la versión de cada civilización. Nos encontramos en el Jardín Judío o Vergel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de Granados.</a:t>
            </a:r>
          </a:p>
        </p:txBody>
      </p:sp>
    </p:spTree>
  </p:cSld>
  <p:clrMapOvr>
    <a:masterClrMapping/>
  </p:clrMapOvr>
  <mc:AlternateContent xmlns:mc="http://schemas.openxmlformats.org/markup-compatibility/2006">
    <mc:Choice xmlns:p14="http://schemas.microsoft.com/office/powerpoint/2010/main" Requires="p14">
      <p:transition spd="slow" p14:dur="2000" advTm="36000">
        <p14:doors dir="vert"/>
      </p:transition>
    </mc:Choice>
    <mc:Fallback>
      <p:transition spd="slow" advTm="3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4000" fill="hold"/>
                                        <p:tgtEl>
                                          <p:spTgt spid="2"/>
                                        </p:tgtEl>
                                        <p:attrNameLst>
                                          <p:attrName>ppt_w</p:attrName>
                                        </p:attrNameLst>
                                      </p:cBhvr>
                                      <p:tavLst>
                                        <p:tav tm="0">
                                          <p:val>
                                            <p:fltVal val="0"/>
                                          </p:val>
                                        </p:tav>
                                        <p:tav tm="100000">
                                          <p:val>
                                            <p:strVal val="#ppt_w"/>
                                          </p:val>
                                        </p:tav>
                                      </p:tavLst>
                                    </p:anim>
                                    <p:anim calcmode="lin" valueType="num">
                                      <p:cBhvr>
                                        <p:cTn id="8" dur="4000" fill="hold"/>
                                        <p:tgtEl>
                                          <p:spTgt spid="2"/>
                                        </p:tgtEl>
                                        <p:attrNameLst>
                                          <p:attrName>ppt_h</p:attrName>
                                        </p:attrNameLst>
                                      </p:cBhvr>
                                      <p:tavLst>
                                        <p:tav tm="0">
                                          <p:val>
                                            <p:fltVal val="0"/>
                                          </p:val>
                                        </p:tav>
                                        <p:tav tm="100000">
                                          <p:val>
                                            <p:strVal val="#ppt_h"/>
                                          </p:val>
                                        </p:tav>
                                      </p:tavLst>
                                    </p:anim>
                                  </p:childTnLst>
                                </p:cTn>
                              </p:par>
                              <p:par>
                                <p:cTn id="9" presetID="18" presetClass="entr" presetSubtype="6"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strips(downRight)">
                                      <p:cBhvr>
                                        <p:cTn id="11" dur="4000"/>
                                        <p:tgtEl>
                                          <p:spTgt spid="2"/>
                                        </p:tgtEl>
                                      </p:cBhvr>
                                    </p:animEffect>
                                  </p:childTnLst>
                                </p:cTn>
                              </p:par>
                              <p:par>
                                <p:cTn id="12" presetID="23" presetClass="entr" presetSubtype="16"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4000" fill="hold"/>
                                        <p:tgtEl>
                                          <p:spTgt spid="3"/>
                                        </p:tgtEl>
                                        <p:attrNameLst>
                                          <p:attrName>ppt_w</p:attrName>
                                        </p:attrNameLst>
                                      </p:cBhvr>
                                      <p:tavLst>
                                        <p:tav tm="0">
                                          <p:val>
                                            <p:fltVal val="0"/>
                                          </p:val>
                                        </p:tav>
                                        <p:tav tm="100000">
                                          <p:val>
                                            <p:strVal val="#ppt_w"/>
                                          </p:val>
                                        </p:tav>
                                      </p:tavLst>
                                    </p:anim>
                                    <p:anim calcmode="lin" valueType="num">
                                      <p:cBhvr>
                                        <p:cTn id="15" dur="4000" fill="hold"/>
                                        <p:tgtEl>
                                          <p:spTgt spid="3"/>
                                        </p:tgtEl>
                                        <p:attrNameLst>
                                          <p:attrName>ppt_h</p:attrName>
                                        </p:attrNameLst>
                                      </p:cBhvr>
                                      <p:tavLst>
                                        <p:tav tm="0">
                                          <p:val>
                                            <p:fltVal val="0"/>
                                          </p:val>
                                        </p:tav>
                                        <p:tav tm="100000">
                                          <p:val>
                                            <p:strVal val="#ppt_h"/>
                                          </p:val>
                                        </p:tav>
                                      </p:tavLst>
                                    </p:anim>
                                  </p:childTnLst>
                                </p:cTn>
                              </p:par>
                              <p:par>
                                <p:cTn id="16" presetID="18" presetClass="entr" presetSubtype="12"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strips(downLeft)">
                                      <p:cBhvr>
                                        <p:cTn id="18" dur="4000"/>
                                        <p:tgtEl>
                                          <p:spTgt spid="3"/>
                                        </p:tgtEl>
                                      </p:cBhvr>
                                    </p:animEffect>
                                  </p:childTnLst>
                                </p:cTn>
                              </p:par>
                              <p:par>
                                <p:cTn id="19" presetID="23"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fltVal val="0"/>
                                          </p:val>
                                        </p:tav>
                                        <p:tav tm="100000">
                                          <p:val>
                                            <p:strVal val="#ppt_w"/>
                                          </p:val>
                                        </p:tav>
                                      </p:tavLst>
                                    </p:anim>
                                    <p:anim calcmode="lin" valueType="num">
                                      <p:cBhvr>
                                        <p:cTn id="22" dur="4000" fill="hold"/>
                                        <p:tgtEl>
                                          <p:spTgt spid="4"/>
                                        </p:tgtEl>
                                        <p:attrNameLst>
                                          <p:attrName>ppt_h</p:attrName>
                                        </p:attrNameLst>
                                      </p:cBhvr>
                                      <p:tavLst>
                                        <p:tav tm="0">
                                          <p:val>
                                            <p:fltVal val="0"/>
                                          </p:val>
                                        </p:tav>
                                        <p:tav tm="100000">
                                          <p:val>
                                            <p:strVal val="#ppt_h"/>
                                          </p:val>
                                        </p:tav>
                                      </p:tavLst>
                                    </p:anim>
                                  </p:childTnLst>
                                </p:cTn>
                              </p:par>
                              <p:par>
                                <p:cTn id="23" presetID="18" presetClass="entr" presetSubtype="3"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strips(upRight)">
                                      <p:cBhvr>
                                        <p:cTn id="25" dur="4000"/>
                                        <p:tgtEl>
                                          <p:spTgt spid="4"/>
                                        </p:tgtEl>
                                      </p:cBhvr>
                                    </p:animEffect>
                                  </p:childTnLst>
                                </p:cTn>
                              </p:par>
                              <p:par>
                                <p:cTn id="26" presetID="23" presetClass="entr" presetSubtype="16" fill="hold" nodeType="with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p:cTn id="28" dur="4000" fill="hold"/>
                                        <p:tgtEl>
                                          <p:spTgt spid="5"/>
                                        </p:tgtEl>
                                        <p:attrNameLst>
                                          <p:attrName>ppt_w</p:attrName>
                                        </p:attrNameLst>
                                      </p:cBhvr>
                                      <p:tavLst>
                                        <p:tav tm="0">
                                          <p:val>
                                            <p:fltVal val="0"/>
                                          </p:val>
                                        </p:tav>
                                        <p:tav tm="100000">
                                          <p:val>
                                            <p:strVal val="#ppt_w"/>
                                          </p:val>
                                        </p:tav>
                                      </p:tavLst>
                                    </p:anim>
                                    <p:anim calcmode="lin" valueType="num">
                                      <p:cBhvr>
                                        <p:cTn id="29" dur="4000" fill="hold"/>
                                        <p:tgtEl>
                                          <p:spTgt spid="5"/>
                                        </p:tgtEl>
                                        <p:attrNameLst>
                                          <p:attrName>ppt_h</p:attrName>
                                        </p:attrNameLst>
                                      </p:cBhvr>
                                      <p:tavLst>
                                        <p:tav tm="0">
                                          <p:val>
                                            <p:fltVal val="0"/>
                                          </p:val>
                                        </p:tav>
                                        <p:tav tm="100000">
                                          <p:val>
                                            <p:strVal val="#ppt_h"/>
                                          </p:val>
                                        </p:tav>
                                      </p:tavLst>
                                    </p:anim>
                                  </p:childTnLst>
                                </p:cTn>
                              </p:par>
                              <p:par>
                                <p:cTn id="30" presetID="18" presetClass="entr" presetSubtype="9" fill="hold" nodeType="with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strips(upLeft)">
                                      <p:cBhvr>
                                        <p:cTn id="32" dur="4000"/>
                                        <p:tgtEl>
                                          <p:spTgt spid="5"/>
                                        </p:tgtEl>
                                      </p:cBhvr>
                                    </p:animEffect>
                                  </p:childTnLst>
                                </p:cTn>
                              </p:par>
                            </p:childTnLst>
                          </p:cTn>
                        </p:par>
                        <p:par>
                          <p:cTn id="33" fill="hold" nodeType="afterGroup">
                            <p:stCondLst>
                              <p:cond delay="4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6"/>
                                        </p:tgtEl>
                                        <p:attrNameLst>
                                          <p:attrName>style.visibility</p:attrName>
                                        </p:attrNameLst>
                                      </p:cBhvr>
                                      <p:to>
                                        <p:strVal val="visible"/>
                                      </p:to>
                                    </p:set>
                                    <p:animEffect transition="in" filter="fade">
                                      <p:cBhvr>
                                        <p:cTn id="36" dur="1000"/>
                                        <p:tgtEl>
                                          <p:spTgt spid="6"/>
                                        </p:tgtEl>
                                      </p:cBhvr>
                                    </p:animEffect>
                                    <p:anim calcmode="lin" valueType="num">
                                      <p:cBhvr>
                                        <p:cTn id="37" dur="1000" fill="hold"/>
                                        <p:tgtEl>
                                          <p:spTgt spid="6"/>
                                        </p:tgtEl>
                                        <p:attrNameLst>
                                          <p:attrName>ppt_x</p:attrName>
                                        </p:attrNameLst>
                                      </p:cBhvr>
                                      <p:tavLst>
                                        <p:tav tm="0">
                                          <p:val>
                                            <p:strVal val="#ppt_x-.1"/>
                                          </p:val>
                                        </p:tav>
                                        <p:tav tm="100000">
                                          <p:val>
                                            <p:strVal val="#ppt_x"/>
                                          </p:val>
                                        </p:tav>
                                      </p:tavLst>
                                    </p:anim>
                                    <p:anim calcmode="lin" valueType="num">
                                      <p:cBhvr>
                                        <p:cTn id="3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foto-apego.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scene3d>
            <a:camera prst="orthographicFront"/>
            <a:lightRig rig="threePt" dir="t"/>
          </a:scene3d>
          <a:sp3d>
            <a:bevelT w="165100" prst="coolSlant"/>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heurón"/>
          <p:cNvSpPr/>
          <p:nvPr/>
        </p:nvSpPr>
        <p:spPr>
          <a:xfrm rot="16200000">
            <a:off x="3733006" y="-946943"/>
            <a:ext cx="1820863" cy="3714750"/>
          </a:xfrm>
          <a:prstGeom prst="chevron">
            <a:avLst>
              <a:gd name="adj" fmla="val 87333"/>
            </a:avLst>
          </a:prstGeom>
          <a:solidFill>
            <a:schemeClr val="accent3">
              <a:lumMod val="75000"/>
              <a:alpha val="68000"/>
            </a:schemeClr>
          </a:solidFill>
          <a:ln>
            <a:solidFill>
              <a:schemeClr val="tx2">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9" name="8 Cheurón"/>
          <p:cNvSpPr/>
          <p:nvPr/>
        </p:nvSpPr>
        <p:spPr>
          <a:xfrm rot="16200000">
            <a:off x="3733006" y="-464343"/>
            <a:ext cx="1820863" cy="3714750"/>
          </a:xfrm>
          <a:prstGeom prst="chevron">
            <a:avLst>
              <a:gd name="adj" fmla="val 87333"/>
            </a:avLst>
          </a:prstGeom>
          <a:solidFill>
            <a:schemeClr val="accent3">
              <a:lumMod val="75000"/>
              <a:alpha val="68000"/>
            </a:schemeClr>
          </a:solidFill>
          <a:ln>
            <a:solidFill>
              <a:schemeClr val="tx2">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0" name="9 Cheurón"/>
          <p:cNvSpPr/>
          <p:nvPr/>
        </p:nvSpPr>
        <p:spPr>
          <a:xfrm rot="16200000">
            <a:off x="3733006" y="18257"/>
            <a:ext cx="1820863" cy="3714750"/>
          </a:xfrm>
          <a:prstGeom prst="chevron">
            <a:avLst>
              <a:gd name="adj" fmla="val 87333"/>
            </a:avLst>
          </a:prstGeom>
          <a:solidFill>
            <a:schemeClr val="accent3">
              <a:lumMod val="75000"/>
              <a:alpha val="68000"/>
            </a:schemeClr>
          </a:solidFill>
          <a:ln>
            <a:solidFill>
              <a:schemeClr val="tx2">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1" name="10 Cheurón"/>
          <p:cNvSpPr/>
          <p:nvPr/>
        </p:nvSpPr>
        <p:spPr>
          <a:xfrm rot="16200000">
            <a:off x="3732213" y="500063"/>
            <a:ext cx="1822450" cy="3714750"/>
          </a:xfrm>
          <a:prstGeom prst="chevron">
            <a:avLst>
              <a:gd name="adj" fmla="val 87333"/>
            </a:avLst>
          </a:prstGeom>
          <a:solidFill>
            <a:schemeClr val="accent3">
              <a:lumMod val="75000"/>
              <a:alpha val="68000"/>
            </a:schemeClr>
          </a:solidFill>
          <a:ln>
            <a:solidFill>
              <a:schemeClr val="tx2">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2" name="11 Cheurón"/>
          <p:cNvSpPr/>
          <p:nvPr/>
        </p:nvSpPr>
        <p:spPr>
          <a:xfrm rot="16200000">
            <a:off x="3803650" y="928688"/>
            <a:ext cx="1822450" cy="3714750"/>
          </a:xfrm>
          <a:prstGeom prst="chevron">
            <a:avLst>
              <a:gd name="adj" fmla="val 87333"/>
            </a:avLst>
          </a:prstGeom>
          <a:solidFill>
            <a:schemeClr val="accent3">
              <a:lumMod val="75000"/>
              <a:alpha val="68000"/>
            </a:schemeClr>
          </a:solidFill>
          <a:ln>
            <a:solidFill>
              <a:schemeClr val="tx2">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3" name="12 Cheurón"/>
          <p:cNvSpPr/>
          <p:nvPr/>
        </p:nvSpPr>
        <p:spPr>
          <a:xfrm rot="16200000">
            <a:off x="3803650" y="1411288"/>
            <a:ext cx="1822450" cy="3714750"/>
          </a:xfrm>
          <a:prstGeom prst="chevron">
            <a:avLst>
              <a:gd name="adj" fmla="val 87333"/>
            </a:avLst>
          </a:prstGeom>
          <a:solidFill>
            <a:schemeClr val="accent3">
              <a:lumMod val="75000"/>
              <a:alpha val="68000"/>
            </a:schemeClr>
          </a:solidFill>
          <a:ln>
            <a:solidFill>
              <a:schemeClr val="tx2">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4" name="13 Cheurón"/>
          <p:cNvSpPr/>
          <p:nvPr/>
        </p:nvSpPr>
        <p:spPr>
          <a:xfrm rot="16200000">
            <a:off x="3804444" y="1893094"/>
            <a:ext cx="1820862" cy="3714750"/>
          </a:xfrm>
          <a:prstGeom prst="chevron">
            <a:avLst>
              <a:gd name="adj" fmla="val 87333"/>
            </a:avLst>
          </a:prstGeom>
          <a:solidFill>
            <a:schemeClr val="accent3">
              <a:lumMod val="75000"/>
              <a:alpha val="68000"/>
            </a:schemeClr>
          </a:solidFill>
          <a:ln>
            <a:solidFill>
              <a:schemeClr val="tx2">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5" name="14 Cheurón"/>
          <p:cNvSpPr/>
          <p:nvPr/>
        </p:nvSpPr>
        <p:spPr>
          <a:xfrm rot="16200000">
            <a:off x="3804444" y="2375694"/>
            <a:ext cx="1820862" cy="3714750"/>
          </a:xfrm>
          <a:prstGeom prst="chevron">
            <a:avLst>
              <a:gd name="adj" fmla="val 87333"/>
            </a:avLst>
          </a:prstGeom>
          <a:solidFill>
            <a:schemeClr val="accent3">
              <a:lumMod val="75000"/>
              <a:alpha val="68000"/>
            </a:schemeClr>
          </a:solidFill>
          <a:ln>
            <a:solidFill>
              <a:schemeClr val="tx2">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6" name="15 CuadroTexto"/>
          <p:cNvSpPr txBox="1"/>
          <p:nvPr/>
        </p:nvSpPr>
        <p:spPr>
          <a:xfrm>
            <a:off x="971550" y="4084638"/>
            <a:ext cx="7561263" cy="923925"/>
          </a:xfrm>
          <a:prstGeom prst="rect">
            <a:avLst/>
          </a:prstGeom>
          <a:noFill/>
          <a:scene3d>
            <a:camera prst="orthographicFront"/>
            <a:lightRig rig="threePt" dir="t"/>
          </a:scene3d>
          <a:sp3d>
            <a:bevelT w="165100" prst="coolSlant"/>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Diversos caminos enlazan los espacios, estableciendo conexiones y permitiendo una visión global. Nos estamos adentrando en el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Jardín Musulmán o Estancia de las Delicias.</a:t>
            </a:r>
          </a:p>
        </p:txBody>
      </p:sp>
    </p:spTree>
  </p:cSld>
  <p:clrMapOvr>
    <a:masterClrMapping/>
  </p:clrMapOvr>
  <mc:AlternateContent xmlns:mc="http://schemas.openxmlformats.org/markup-compatibility/2006">
    <mc:Choice xmlns:p14="http://schemas.microsoft.com/office/powerpoint/2010/main" Requires="p14">
      <p:transition spd="slow" p14:dur="2000" advTm="27000">
        <p14:doors dir="vert"/>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3000" fill="hold"/>
                                        <p:tgtEl>
                                          <p:spTgt spid="7"/>
                                        </p:tgtEl>
                                        <p:attrNameLst>
                                          <p:attrName>ppt_x</p:attrName>
                                        </p:attrNameLst>
                                      </p:cBhvr>
                                      <p:tavLst>
                                        <p:tav tm="0">
                                          <p:val>
                                            <p:strVal val="#ppt_x"/>
                                          </p:val>
                                        </p:tav>
                                        <p:tav tm="100000">
                                          <p:val>
                                            <p:strVal val="#ppt_x"/>
                                          </p:val>
                                        </p:tav>
                                      </p:tavLst>
                                    </p:anim>
                                    <p:anim calcmode="lin" valueType="num">
                                      <p:cBhvr additive="base">
                                        <p:cTn id="8" dur="30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3000" fill="hold"/>
                                        <p:tgtEl>
                                          <p:spTgt spid="9"/>
                                        </p:tgtEl>
                                        <p:attrNameLst>
                                          <p:attrName>ppt_x</p:attrName>
                                        </p:attrNameLst>
                                      </p:cBhvr>
                                      <p:tavLst>
                                        <p:tav tm="0">
                                          <p:val>
                                            <p:strVal val="#ppt_x"/>
                                          </p:val>
                                        </p:tav>
                                        <p:tav tm="100000">
                                          <p:val>
                                            <p:strVal val="#ppt_x"/>
                                          </p:val>
                                        </p:tav>
                                      </p:tavLst>
                                    </p:anim>
                                    <p:anim calcmode="lin" valueType="num">
                                      <p:cBhvr additive="base">
                                        <p:cTn id="12" dur="3000" fill="hold"/>
                                        <p:tgtEl>
                                          <p:spTgt spid="9"/>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3000" fill="hold"/>
                                        <p:tgtEl>
                                          <p:spTgt spid="10"/>
                                        </p:tgtEl>
                                        <p:attrNameLst>
                                          <p:attrName>ppt_x</p:attrName>
                                        </p:attrNameLst>
                                      </p:cBhvr>
                                      <p:tavLst>
                                        <p:tav tm="0">
                                          <p:val>
                                            <p:strVal val="#ppt_x"/>
                                          </p:val>
                                        </p:tav>
                                        <p:tav tm="100000">
                                          <p:val>
                                            <p:strVal val="#ppt_x"/>
                                          </p:val>
                                        </p:tav>
                                      </p:tavLst>
                                    </p:anim>
                                    <p:anim calcmode="lin" valueType="num">
                                      <p:cBhvr additive="base">
                                        <p:cTn id="16" dur="3000" fill="hold"/>
                                        <p:tgtEl>
                                          <p:spTgt spid="10"/>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3000" fill="hold"/>
                                        <p:tgtEl>
                                          <p:spTgt spid="11"/>
                                        </p:tgtEl>
                                        <p:attrNameLst>
                                          <p:attrName>ppt_x</p:attrName>
                                        </p:attrNameLst>
                                      </p:cBhvr>
                                      <p:tavLst>
                                        <p:tav tm="0">
                                          <p:val>
                                            <p:strVal val="#ppt_x"/>
                                          </p:val>
                                        </p:tav>
                                        <p:tav tm="100000">
                                          <p:val>
                                            <p:strVal val="#ppt_x"/>
                                          </p:val>
                                        </p:tav>
                                      </p:tavLst>
                                    </p:anim>
                                    <p:anim calcmode="lin" valueType="num">
                                      <p:cBhvr additive="base">
                                        <p:cTn id="20" dur="3000" fill="hold"/>
                                        <p:tgtEl>
                                          <p:spTgt spid="11"/>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3000" fill="hold"/>
                                        <p:tgtEl>
                                          <p:spTgt spid="12"/>
                                        </p:tgtEl>
                                        <p:attrNameLst>
                                          <p:attrName>ppt_x</p:attrName>
                                        </p:attrNameLst>
                                      </p:cBhvr>
                                      <p:tavLst>
                                        <p:tav tm="0">
                                          <p:val>
                                            <p:strVal val="#ppt_x"/>
                                          </p:val>
                                        </p:tav>
                                        <p:tav tm="100000">
                                          <p:val>
                                            <p:strVal val="#ppt_x"/>
                                          </p:val>
                                        </p:tav>
                                      </p:tavLst>
                                    </p:anim>
                                    <p:anim calcmode="lin" valueType="num">
                                      <p:cBhvr additive="base">
                                        <p:cTn id="24" dur="3000" fill="hold"/>
                                        <p:tgtEl>
                                          <p:spTgt spid="12"/>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3000" fill="hold"/>
                                        <p:tgtEl>
                                          <p:spTgt spid="13"/>
                                        </p:tgtEl>
                                        <p:attrNameLst>
                                          <p:attrName>ppt_x</p:attrName>
                                        </p:attrNameLst>
                                      </p:cBhvr>
                                      <p:tavLst>
                                        <p:tav tm="0">
                                          <p:val>
                                            <p:strVal val="#ppt_x"/>
                                          </p:val>
                                        </p:tav>
                                        <p:tav tm="100000">
                                          <p:val>
                                            <p:strVal val="#ppt_x"/>
                                          </p:val>
                                        </p:tav>
                                      </p:tavLst>
                                    </p:anim>
                                    <p:anim calcmode="lin" valueType="num">
                                      <p:cBhvr additive="base">
                                        <p:cTn id="28" dur="3000" fill="hold"/>
                                        <p:tgtEl>
                                          <p:spTgt spid="13"/>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3000" fill="hold"/>
                                        <p:tgtEl>
                                          <p:spTgt spid="14"/>
                                        </p:tgtEl>
                                        <p:attrNameLst>
                                          <p:attrName>ppt_x</p:attrName>
                                        </p:attrNameLst>
                                      </p:cBhvr>
                                      <p:tavLst>
                                        <p:tav tm="0">
                                          <p:val>
                                            <p:strVal val="#ppt_x"/>
                                          </p:val>
                                        </p:tav>
                                        <p:tav tm="100000">
                                          <p:val>
                                            <p:strVal val="#ppt_x"/>
                                          </p:val>
                                        </p:tav>
                                      </p:tavLst>
                                    </p:anim>
                                    <p:anim calcmode="lin" valueType="num">
                                      <p:cBhvr additive="base">
                                        <p:cTn id="32" dur="3000" fill="hold"/>
                                        <p:tgtEl>
                                          <p:spTgt spid="14"/>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15"/>
                                        </p:tgtEl>
                                        <p:attrNameLst>
                                          <p:attrName>style.visibility</p:attrName>
                                        </p:attrNameLst>
                                      </p:cBhvr>
                                      <p:to>
                                        <p:strVal val="visible"/>
                                      </p:to>
                                    </p:set>
                                    <p:anim calcmode="lin" valueType="num">
                                      <p:cBhvr additive="base">
                                        <p:cTn id="35" dur="3000" fill="hold"/>
                                        <p:tgtEl>
                                          <p:spTgt spid="15"/>
                                        </p:tgtEl>
                                        <p:attrNameLst>
                                          <p:attrName>ppt_x</p:attrName>
                                        </p:attrNameLst>
                                      </p:cBhvr>
                                      <p:tavLst>
                                        <p:tav tm="0">
                                          <p:val>
                                            <p:strVal val="#ppt_x"/>
                                          </p:val>
                                        </p:tav>
                                        <p:tav tm="100000">
                                          <p:val>
                                            <p:strVal val="#ppt_x"/>
                                          </p:val>
                                        </p:tav>
                                      </p:tavLst>
                                    </p:anim>
                                    <p:anim calcmode="lin" valueType="num">
                                      <p:cBhvr additive="base">
                                        <p:cTn id="36" dur="3000" fill="hold"/>
                                        <p:tgtEl>
                                          <p:spTgt spid="15"/>
                                        </p:tgtEl>
                                        <p:attrNameLst>
                                          <p:attrName>ppt_y</p:attrName>
                                        </p:attrNameLst>
                                      </p:cBhvr>
                                      <p:tavLst>
                                        <p:tav tm="0">
                                          <p:val>
                                            <p:strVal val="1+#ppt_h/2"/>
                                          </p:val>
                                        </p:tav>
                                        <p:tav tm="100000">
                                          <p:val>
                                            <p:strVal val="#ppt_y"/>
                                          </p:val>
                                        </p:tav>
                                      </p:tavLst>
                                    </p:anim>
                                  </p:childTnLst>
                                </p:cTn>
                              </p:par>
                              <p:par>
                                <p:cTn id="37" presetID="13" presetClass="entr" presetSubtype="16" fill="hold" nodeType="with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plus(in)">
                                      <p:cBhvr>
                                        <p:cTn id="39" dur="3000"/>
                                        <p:tgtEl>
                                          <p:spTgt spid="7"/>
                                        </p:tgtEl>
                                      </p:cBhvr>
                                    </p:animEffect>
                                  </p:childTnLst>
                                </p:cTn>
                              </p:par>
                              <p:par>
                                <p:cTn id="40" presetID="13" presetClass="entr" presetSubtype="16" fill="hold" nodeType="with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plus(in)">
                                      <p:cBhvr>
                                        <p:cTn id="42" dur="3000"/>
                                        <p:tgtEl>
                                          <p:spTgt spid="9"/>
                                        </p:tgtEl>
                                      </p:cBhvr>
                                    </p:animEffect>
                                  </p:childTnLst>
                                </p:cTn>
                              </p:par>
                              <p:par>
                                <p:cTn id="43" presetID="13" presetClass="entr" presetSubtype="16"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plus(in)">
                                      <p:cBhvr>
                                        <p:cTn id="45" dur="3000"/>
                                        <p:tgtEl>
                                          <p:spTgt spid="10"/>
                                        </p:tgtEl>
                                      </p:cBhvr>
                                    </p:animEffect>
                                  </p:childTnLst>
                                </p:cTn>
                              </p:par>
                              <p:par>
                                <p:cTn id="46" presetID="13" presetClass="entr" presetSubtype="16" fill="hold" nodeType="withEffect">
                                  <p:stCondLst>
                                    <p:cond delay="0"/>
                                  </p:stCondLst>
                                  <p:childTnLst>
                                    <p:set>
                                      <p:cBhvr>
                                        <p:cTn id="47" dur="1" fill="hold">
                                          <p:stCondLst>
                                            <p:cond delay="0"/>
                                          </p:stCondLst>
                                        </p:cTn>
                                        <p:tgtEl>
                                          <p:spTgt spid="11"/>
                                        </p:tgtEl>
                                        <p:attrNameLst>
                                          <p:attrName>style.visibility</p:attrName>
                                        </p:attrNameLst>
                                      </p:cBhvr>
                                      <p:to>
                                        <p:strVal val="visible"/>
                                      </p:to>
                                    </p:set>
                                    <p:animEffect transition="in" filter="plus(in)">
                                      <p:cBhvr>
                                        <p:cTn id="48" dur="3000"/>
                                        <p:tgtEl>
                                          <p:spTgt spid="11"/>
                                        </p:tgtEl>
                                      </p:cBhvr>
                                    </p:animEffect>
                                  </p:childTnLst>
                                </p:cTn>
                              </p:par>
                              <p:par>
                                <p:cTn id="49" presetID="13" presetClass="entr" presetSubtype="16" fill="hold" nodeType="withEffect">
                                  <p:stCondLst>
                                    <p:cond delay="0"/>
                                  </p:stCondLst>
                                  <p:childTnLst>
                                    <p:set>
                                      <p:cBhvr>
                                        <p:cTn id="50" dur="1" fill="hold">
                                          <p:stCondLst>
                                            <p:cond delay="0"/>
                                          </p:stCondLst>
                                        </p:cTn>
                                        <p:tgtEl>
                                          <p:spTgt spid="12"/>
                                        </p:tgtEl>
                                        <p:attrNameLst>
                                          <p:attrName>style.visibility</p:attrName>
                                        </p:attrNameLst>
                                      </p:cBhvr>
                                      <p:to>
                                        <p:strVal val="visible"/>
                                      </p:to>
                                    </p:set>
                                    <p:animEffect transition="in" filter="plus(in)">
                                      <p:cBhvr>
                                        <p:cTn id="51" dur="3000"/>
                                        <p:tgtEl>
                                          <p:spTgt spid="12"/>
                                        </p:tgtEl>
                                      </p:cBhvr>
                                    </p:animEffect>
                                  </p:childTnLst>
                                </p:cTn>
                              </p:par>
                              <p:par>
                                <p:cTn id="52" presetID="13" presetClass="entr" presetSubtype="16" fill="hold" nodeType="withEffect">
                                  <p:stCondLst>
                                    <p:cond delay="0"/>
                                  </p:stCondLst>
                                  <p:childTnLst>
                                    <p:set>
                                      <p:cBhvr>
                                        <p:cTn id="53" dur="1" fill="hold">
                                          <p:stCondLst>
                                            <p:cond delay="0"/>
                                          </p:stCondLst>
                                        </p:cTn>
                                        <p:tgtEl>
                                          <p:spTgt spid="13"/>
                                        </p:tgtEl>
                                        <p:attrNameLst>
                                          <p:attrName>style.visibility</p:attrName>
                                        </p:attrNameLst>
                                      </p:cBhvr>
                                      <p:to>
                                        <p:strVal val="visible"/>
                                      </p:to>
                                    </p:set>
                                    <p:animEffect transition="in" filter="plus(in)">
                                      <p:cBhvr>
                                        <p:cTn id="54" dur="3000"/>
                                        <p:tgtEl>
                                          <p:spTgt spid="13"/>
                                        </p:tgtEl>
                                      </p:cBhvr>
                                    </p:animEffect>
                                  </p:childTnLst>
                                </p:cTn>
                              </p:par>
                              <p:par>
                                <p:cTn id="55" presetID="13" presetClass="entr" presetSubtype="16" fill="hold" nodeType="withEffect">
                                  <p:stCondLst>
                                    <p:cond delay="0"/>
                                  </p:stCondLst>
                                  <p:childTnLst>
                                    <p:set>
                                      <p:cBhvr>
                                        <p:cTn id="56" dur="1" fill="hold">
                                          <p:stCondLst>
                                            <p:cond delay="0"/>
                                          </p:stCondLst>
                                        </p:cTn>
                                        <p:tgtEl>
                                          <p:spTgt spid="14"/>
                                        </p:tgtEl>
                                        <p:attrNameLst>
                                          <p:attrName>style.visibility</p:attrName>
                                        </p:attrNameLst>
                                      </p:cBhvr>
                                      <p:to>
                                        <p:strVal val="visible"/>
                                      </p:to>
                                    </p:set>
                                    <p:animEffect transition="in" filter="plus(in)">
                                      <p:cBhvr>
                                        <p:cTn id="57" dur="3000"/>
                                        <p:tgtEl>
                                          <p:spTgt spid="14"/>
                                        </p:tgtEl>
                                      </p:cBhvr>
                                    </p:animEffect>
                                  </p:childTnLst>
                                </p:cTn>
                              </p:par>
                              <p:par>
                                <p:cTn id="58" presetID="13" presetClass="entr" presetSubtype="16" fill="hold" nodeType="withEffect">
                                  <p:stCondLst>
                                    <p:cond delay="0"/>
                                  </p:stCondLst>
                                  <p:childTnLst>
                                    <p:set>
                                      <p:cBhvr>
                                        <p:cTn id="59" dur="1" fill="hold">
                                          <p:stCondLst>
                                            <p:cond delay="0"/>
                                          </p:stCondLst>
                                        </p:cTn>
                                        <p:tgtEl>
                                          <p:spTgt spid="15"/>
                                        </p:tgtEl>
                                        <p:attrNameLst>
                                          <p:attrName>style.visibility</p:attrName>
                                        </p:attrNameLst>
                                      </p:cBhvr>
                                      <p:to>
                                        <p:strVal val="visible"/>
                                      </p:to>
                                    </p:set>
                                    <p:animEffect transition="in" filter="plus(in)">
                                      <p:cBhvr>
                                        <p:cTn id="60" dur="3000"/>
                                        <p:tgtEl>
                                          <p:spTgt spid="15"/>
                                        </p:tgtEl>
                                      </p:cBhvr>
                                    </p:animEffect>
                                  </p:childTnLst>
                                </p:cTn>
                              </p:par>
                            </p:childTnLst>
                          </p:cTn>
                        </p:par>
                        <p:par>
                          <p:cTn id="61" fill="hold" nodeType="afterGroup">
                            <p:stCondLst>
                              <p:cond delay="3000"/>
                            </p:stCondLst>
                            <p:childTnLst>
                              <p:par>
                                <p:cTn id="62" presetID="2" presetClass="exit" presetSubtype="4" fill="hold" nodeType="afterEffect">
                                  <p:stCondLst>
                                    <p:cond delay="0"/>
                                  </p:stCondLst>
                                  <p:childTnLst>
                                    <p:anim calcmode="lin" valueType="num">
                                      <p:cBhvr additive="base">
                                        <p:cTn id="63" dur="3000"/>
                                        <p:tgtEl>
                                          <p:spTgt spid="7"/>
                                        </p:tgtEl>
                                        <p:attrNameLst>
                                          <p:attrName>ppt_x</p:attrName>
                                        </p:attrNameLst>
                                      </p:cBhvr>
                                      <p:tavLst>
                                        <p:tav tm="0">
                                          <p:val>
                                            <p:strVal val="ppt_x"/>
                                          </p:val>
                                        </p:tav>
                                        <p:tav tm="100000">
                                          <p:val>
                                            <p:strVal val="ppt_x"/>
                                          </p:val>
                                        </p:tav>
                                      </p:tavLst>
                                    </p:anim>
                                    <p:anim calcmode="lin" valueType="num">
                                      <p:cBhvr additive="base">
                                        <p:cTn id="64" dur="3000"/>
                                        <p:tgtEl>
                                          <p:spTgt spid="7"/>
                                        </p:tgtEl>
                                        <p:attrNameLst>
                                          <p:attrName>ppt_y</p:attrName>
                                        </p:attrNameLst>
                                      </p:cBhvr>
                                      <p:tavLst>
                                        <p:tav tm="0">
                                          <p:val>
                                            <p:strVal val="ppt_y"/>
                                          </p:val>
                                        </p:tav>
                                        <p:tav tm="100000">
                                          <p:val>
                                            <p:strVal val="1+ppt_h/2"/>
                                          </p:val>
                                        </p:tav>
                                      </p:tavLst>
                                    </p:anim>
                                    <p:set>
                                      <p:cBhvr>
                                        <p:cTn id="65" dur="1" fill="hold">
                                          <p:stCondLst>
                                            <p:cond delay="2999"/>
                                          </p:stCondLst>
                                        </p:cTn>
                                        <p:tgtEl>
                                          <p:spTgt spid="7"/>
                                        </p:tgtEl>
                                        <p:attrNameLst>
                                          <p:attrName>style.visibility</p:attrName>
                                        </p:attrNameLst>
                                      </p:cBhvr>
                                      <p:to>
                                        <p:strVal val="hidden"/>
                                      </p:to>
                                    </p:set>
                                  </p:childTnLst>
                                </p:cTn>
                              </p:par>
                              <p:par>
                                <p:cTn id="66" presetID="2" presetClass="exit" presetSubtype="4" fill="hold" nodeType="withEffect">
                                  <p:stCondLst>
                                    <p:cond delay="0"/>
                                  </p:stCondLst>
                                  <p:childTnLst>
                                    <p:anim calcmode="lin" valueType="num">
                                      <p:cBhvr additive="base">
                                        <p:cTn id="67" dur="3000"/>
                                        <p:tgtEl>
                                          <p:spTgt spid="9"/>
                                        </p:tgtEl>
                                        <p:attrNameLst>
                                          <p:attrName>ppt_x</p:attrName>
                                        </p:attrNameLst>
                                      </p:cBhvr>
                                      <p:tavLst>
                                        <p:tav tm="0">
                                          <p:val>
                                            <p:strVal val="ppt_x"/>
                                          </p:val>
                                        </p:tav>
                                        <p:tav tm="100000">
                                          <p:val>
                                            <p:strVal val="ppt_x"/>
                                          </p:val>
                                        </p:tav>
                                      </p:tavLst>
                                    </p:anim>
                                    <p:anim calcmode="lin" valueType="num">
                                      <p:cBhvr additive="base">
                                        <p:cTn id="68" dur="3000"/>
                                        <p:tgtEl>
                                          <p:spTgt spid="9"/>
                                        </p:tgtEl>
                                        <p:attrNameLst>
                                          <p:attrName>ppt_y</p:attrName>
                                        </p:attrNameLst>
                                      </p:cBhvr>
                                      <p:tavLst>
                                        <p:tav tm="0">
                                          <p:val>
                                            <p:strVal val="ppt_y"/>
                                          </p:val>
                                        </p:tav>
                                        <p:tav tm="100000">
                                          <p:val>
                                            <p:strVal val="1+ppt_h/2"/>
                                          </p:val>
                                        </p:tav>
                                      </p:tavLst>
                                    </p:anim>
                                    <p:set>
                                      <p:cBhvr>
                                        <p:cTn id="69" dur="1" fill="hold">
                                          <p:stCondLst>
                                            <p:cond delay="2999"/>
                                          </p:stCondLst>
                                        </p:cTn>
                                        <p:tgtEl>
                                          <p:spTgt spid="9"/>
                                        </p:tgtEl>
                                        <p:attrNameLst>
                                          <p:attrName>style.visibility</p:attrName>
                                        </p:attrNameLst>
                                      </p:cBhvr>
                                      <p:to>
                                        <p:strVal val="hidden"/>
                                      </p:to>
                                    </p:set>
                                  </p:childTnLst>
                                </p:cTn>
                              </p:par>
                              <p:par>
                                <p:cTn id="70" presetID="2" presetClass="exit" presetSubtype="4" fill="hold" nodeType="withEffect">
                                  <p:stCondLst>
                                    <p:cond delay="0"/>
                                  </p:stCondLst>
                                  <p:childTnLst>
                                    <p:anim calcmode="lin" valueType="num">
                                      <p:cBhvr additive="base">
                                        <p:cTn id="71" dur="3000"/>
                                        <p:tgtEl>
                                          <p:spTgt spid="10"/>
                                        </p:tgtEl>
                                        <p:attrNameLst>
                                          <p:attrName>ppt_x</p:attrName>
                                        </p:attrNameLst>
                                      </p:cBhvr>
                                      <p:tavLst>
                                        <p:tav tm="0">
                                          <p:val>
                                            <p:strVal val="ppt_x"/>
                                          </p:val>
                                        </p:tav>
                                        <p:tav tm="100000">
                                          <p:val>
                                            <p:strVal val="ppt_x"/>
                                          </p:val>
                                        </p:tav>
                                      </p:tavLst>
                                    </p:anim>
                                    <p:anim calcmode="lin" valueType="num">
                                      <p:cBhvr additive="base">
                                        <p:cTn id="72" dur="3000"/>
                                        <p:tgtEl>
                                          <p:spTgt spid="10"/>
                                        </p:tgtEl>
                                        <p:attrNameLst>
                                          <p:attrName>ppt_y</p:attrName>
                                        </p:attrNameLst>
                                      </p:cBhvr>
                                      <p:tavLst>
                                        <p:tav tm="0">
                                          <p:val>
                                            <p:strVal val="ppt_y"/>
                                          </p:val>
                                        </p:tav>
                                        <p:tav tm="100000">
                                          <p:val>
                                            <p:strVal val="1+ppt_h/2"/>
                                          </p:val>
                                        </p:tav>
                                      </p:tavLst>
                                    </p:anim>
                                    <p:set>
                                      <p:cBhvr>
                                        <p:cTn id="73" dur="1" fill="hold">
                                          <p:stCondLst>
                                            <p:cond delay="2999"/>
                                          </p:stCondLst>
                                        </p:cTn>
                                        <p:tgtEl>
                                          <p:spTgt spid="10"/>
                                        </p:tgtEl>
                                        <p:attrNameLst>
                                          <p:attrName>style.visibility</p:attrName>
                                        </p:attrNameLst>
                                      </p:cBhvr>
                                      <p:to>
                                        <p:strVal val="hidden"/>
                                      </p:to>
                                    </p:set>
                                  </p:childTnLst>
                                </p:cTn>
                              </p:par>
                              <p:par>
                                <p:cTn id="74" presetID="2" presetClass="exit" presetSubtype="4" fill="hold" nodeType="withEffect">
                                  <p:stCondLst>
                                    <p:cond delay="0"/>
                                  </p:stCondLst>
                                  <p:childTnLst>
                                    <p:anim calcmode="lin" valueType="num">
                                      <p:cBhvr additive="base">
                                        <p:cTn id="75" dur="3000"/>
                                        <p:tgtEl>
                                          <p:spTgt spid="11"/>
                                        </p:tgtEl>
                                        <p:attrNameLst>
                                          <p:attrName>ppt_x</p:attrName>
                                        </p:attrNameLst>
                                      </p:cBhvr>
                                      <p:tavLst>
                                        <p:tav tm="0">
                                          <p:val>
                                            <p:strVal val="ppt_x"/>
                                          </p:val>
                                        </p:tav>
                                        <p:tav tm="100000">
                                          <p:val>
                                            <p:strVal val="ppt_x"/>
                                          </p:val>
                                        </p:tav>
                                      </p:tavLst>
                                    </p:anim>
                                    <p:anim calcmode="lin" valueType="num">
                                      <p:cBhvr additive="base">
                                        <p:cTn id="76" dur="3000"/>
                                        <p:tgtEl>
                                          <p:spTgt spid="11"/>
                                        </p:tgtEl>
                                        <p:attrNameLst>
                                          <p:attrName>ppt_y</p:attrName>
                                        </p:attrNameLst>
                                      </p:cBhvr>
                                      <p:tavLst>
                                        <p:tav tm="0">
                                          <p:val>
                                            <p:strVal val="ppt_y"/>
                                          </p:val>
                                        </p:tav>
                                        <p:tav tm="100000">
                                          <p:val>
                                            <p:strVal val="1+ppt_h/2"/>
                                          </p:val>
                                        </p:tav>
                                      </p:tavLst>
                                    </p:anim>
                                    <p:set>
                                      <p:cBhvr>
                                        <p:cTn id="77" dur="1" fill="hold">
                                          <p:stCondLst>
                                            <p:cond delay="2999"/>
                                          </p:stCondLst>
                                        </p:cTn>
                                        <p:tgtEl>
                                          <p:spTgt spid="11"/>
                                        </p:tgtEl>
                                        <p:attrNameLst>
                                          <p:attrName>style.visibility</p:attrName>
                                        </p:attrNameLst>
                                      </p:cBhvr>
                                      <p:to>
                                        <p:strVal val="hidden"/>
                                      </p:to>
                                    </p:set>
                                  </p:childTnLst>
                                </p:cTn>
                              </p:par>
                              <p:par>
                                <p:cTn id="78" presetID="2" presetClass="exit" presetSubtype="4" fill="hold" nodeType="withEffect">
                                  <p:stCondLst>
                                    <p:cond delay="0"/>
                                  </p:stCondLst>
                                  <p:childTnLst>
                                    <p:anim calcmode="lin" valueType="num">
                                      <p:cBhvr additive="base">
                                        <p:cTn id="79" dur="3000"/>
                                        <p:tgtEl>
                                          <p:spTgt spid="12"/>
                                        </p:tgtEl>
                                        <p:attrNameLst>
                                          <p:attrName>ppt_x</p:attrName>
                                        </p:attrNameLst>
                                      </p:cBhvr>
                                      <p:tavLst>
                                        <p:tav tm="0">
                                          <p:val>
                                            <p:strVal val="ppt_x"/>
                                          </p:val>
                                        </p:tav>
                                        <p:tav tm="100000">
                                          <p:val>
                                            <p:strVal val="ppt_x"/>
                                          </p:val>
                                        </p:tav>
                                      </p:tavLst>
                                    </p:anim>
                                    <p:anim calcmode="lin" valueType="num">
                                      <p:cBhvr additive="base">
                                        <p:cTn id="80" dur="3000"/>
                                        <p:tgtEl>
                                          <p:spTgt spid="12"/>
                                        </p:tgtEl>
                                        <p:attrNameLst>
                                          <p:attrName>ppt_y</p:attrName>
                                        </p:attrNameLst>
                                      </p:cBhvr>
                                      <p:tavLst>
                                        <p:tav tm="0">
                                          <p:val>
                                            <p:strVal val="ppt_y"/>
                                          </p:val>
                                        </p:tav>
                                        <p:tav tm="100000">
                                          <p:val>
                                            <p:strVal val="1+ppt_h/2"/>
                                          </p:val>
                                        </p:tav>
                                      </p:tavLst>
                                    </p:anim>
                                    <p:set>
                                      <p:cBhvr>
                                        <p:cTn id="81" dur="1" fill="hold">
                                          <p:stCondLst>
                                            <p:cond delay="2999"/>
                                          </p:stCondLst>
                                        </p:cTn>
                                        <p:tgtEl>
                                          <p:spTgt spid="12"/>
                                        </p:tgtEl>
                                        <p:attrNameLst>
                                          <p:attrName>style.visibility</p:attrName>
                                        </p:attrNameLst>
                                      </p:cBhvr>
                                      <p:to>
                                        <p:strVal val="hidden"/>
                                      </p:to>
                                    </p:set>
                                  </p:childTnLst>
                                </p:cTn>
                              </p:par>
                              <p:par>
                                <p:cTn id="82" presetID="2" presetClass="exit" presetSubtype="4" fill="hold" nodeType="withEffect">
                                  <p:stCondLst>
                                    <p:cond delay="0"/>
                                  </p:stCondLst>
                                  <p:childTnLst>
                                    <p:anim calcmode="lin" valueType="num">
                                      <p:cBhvr additive="base">
                                        <p:cTn id="83" dur="3000"/>
                                        <p:tgtEl>
                                          <p:spTgt spid="13"/>
                                        </p:tgtEl>
                                        <p:attrNameLst>
                                          <p:attrName>ppt_x</p:attrName>
                                        </p:attrNameLst>
                                      </p:cBhvr>
                                      <p:tavLst>
                                        <p:tav tm="0">
                                          <p:val>
                                            <p:strVal val="ppt_x"/>
                                          </p:val>
                                        </p:tav>
                                        <p:tav tm="100000">
                                          <p:val>
                                            <p:strVal val="ppt_x"/>
                                          </p:val>
                                        </p:tav>
                                      </p:tavLst>
                                    </p:anim>
                                    <p:anim calcmode="lin" valueType="num">
                                      <p:cBhvr additive="base">
                                        <p:cTn id="84" dur="3000"/>
                                        <p:tgtEl>
                                          <p:spTgt spid="13"/>
                                        </p:tgtEl>
                                        <p:attrNameLst>
                                          <p:attrName>ppt_y</p:attrName>
                                        </p:attrNameLst>
                                      </p:cBhvr>
                                      <p:tavLst>
                                        <p:tav tm="0">
                                          <p:val>
                                            <p:strVal val="ppt_y"/>
                                          </p:val>
                                        </p:tav>
                                        <p:tav tm="100000">
                                          <p:val>
                                            <p:strVal val="1+ppt_h/2"/>
                                          </p:val>
                                        </p:tav>
                                      </p:tavLst>
                                    </p:anim>
                                    <p:set>
                                      <p:cBhvr>
                                        <p:cTn id="85" dur="1" fill="hold">
                                          <p:stCondLst>
                                            <p:cond delay="2999"/>
                                          </p:stCondLst>
                                        </p:cTn>
                                        <p:tgtEl>
                                          <p:spTgt spid="13"/>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3000"/>
                                        <p:tgtEl>
                                          <p:spTgt spid="14"/>
                                        </p:tgtEl>
                                        <p:attrNameLst>
                                          <p:attrName>ppt_x</p:attrName>
                                        </p:attrNameLst>
                                      </p:cBhvr>
                                      <p:tavLst>
                                        <p:tav tm="0">
                                          <p:val>
                                            <p:strVal val="ppt_x"/>
                                          </p:val>
                                        </p:tav>
                                        <p:tav tm="100000">
                                          <p:val>
                                            <p:strVal val="ppt_x"/>
                                          </p:val>
                                        </p:tav>
                                      </p:tavLst>
                                    </p:anim>
                                    <p:anim calcmode="lin" valueType="num">
                                      <p:cBhvr additive="base">
                                        <p:cTn id="88" dur="3000"/>
                                        <p:tgtEl>
                                          <p:spTgt spid="14"/>
                                        </p:tgtEl>
                                        <p:attrNameLst>
                                          <p:attrName>ppt_y</p:attrName>
                                        </p:attrNameLst>
                                      </p:cBhvr>
                                      <p:tavLst>
                                        <p:tav tm="0">
                                          <p:val>
                                            <p:strVal val="ppt_y"/>
                                          </p:val>
                                        </p:tav>
                                        <p:tav tm="100000">
                                          <p:val>
                                            <p:strVal val="1+ppt_h/2"/>
                                          </p:val>
                                        </p:tav>
                                      </p:tavLst>
                                    </p:anim>
                                    <p:set>
                                      <p:cBhvr>
                                        <p:cTn id="89" dur="1" fill="hold">
                                          <p:stCondLst>
                                            <p:cond delay="2999"/>
                                          </p:stCondLst>
                                        </p:cTn>
                                        <p:tgtEl>
                                          <p:spTgt spid="14"/>
                                        </p:tgtEl>
                                        <p:attrNameLst>
                                          <p:attrName>style.visibility</p:attrName>
                                        </p:attrNameLst>
                                      </p:cBhvr>
                                      <p:to>
                                        <p:strVal val="hidden"/>
                                      </p:to>
                                    </p:set>
                                  </p:childTnLst>
                                </p:cTn>
                              </p:par>
                              <p:par>
                                <p:cTn id="90" presetID="2" presetClass="exit" presetSubtype="4" fill="hold" nodeType="withEffect">
                                  <p:stCondLst>
                                    <p:cond delay="0"/>
                                  </p:stCondLst>
                                  <p:childTnLst>
                                    <p:anim calcmode="lin" valueType="num">
                                      <p:cBhvr additive="base">
                                        <p:cTn id="91" dur="3000"/>
                                        <p:tgtEl>
                                          <p:spTgt spid="15"/>
                                        </p:tgtEl>
                                        <p:attrNameLst>
                                          <p:attrName>ppt_x</p:attrName>
                                        </p:attrNameLst>
                                      </p:cBhvr>
                                      <p:tavLst>
                                        <p:tav tm="0">
                                          <p:val>
                                            <p:strVal val="ppt_x"/>
                                          </p:val>
                                        </p:tav>
                                        <p:tav tm="100000">
                                          <p:val>
                                            <p:strVal val="ppt_x"/>
                                          </p:val>
                                        </p:tav>
                                      </p:tavLst>
                                    </p:anim>
                                    <p:anim calcmode="lin" valueType="num">
                                      <p:cBhvr additive="base">
                                        <p:cTn id="92" dur="3000"/>
                                        <p:tgtEl>
                                          <p:spTgt spid="15"/>
                                        </p:tgtEl>
                                        <p:attrNameLst>
                                          <p:attrName>ppt_y</p:attrName>
                                        </p:attrNameLst>
                                      </p:cBhvr>
                                      <p:tavLst>
                                        <p:tav tm="0">
                                          <p:val>
                                            <p:strVal val="ppt_y"/>
                                          </p:val>
                                        </p:tav>
                                        <p:tav tm="100000">
                                          <p:val>
                                            <p:strVal val="1+ppt_h/2"/>
                                          </p:val>
                                        </p:tav>
                                      </p:tavLst>
                                    </p:anim>
                                    <p:set>
                                      <p:cBhvr>
                                        <p:cTn id="93" dur="1" fill="hold">
                                          <p:stCondLst>
                                            <p:cond delay="2999"/>
                                          </p:stCondLst>
                                        </p:cTn>
                                        <p:tgtEl>
                                          <p:spTgt spid="15"/>
                                        </p:tgtEl>
                                        <p:attrNameLst>
                                          <p:attrName>style.visibility</p:attrName>
                                        </p:attrNameLst>
                                      </p:cBhvr>
                                      <p:to>
                                        <p:strVal val="hidden"/>
                                      </p:to>
                                    </p:set>
                                  </p:childTnLst>
                                </p:cTn>
                              </p:par>
                              <p:par>
                                <p:cTn id="94" presetID="2" presetClass="entr" presetSubtype="1" fill="hold" nodeType="withEffect">
                                  <p:stCondLst>
                                    <p:cond delay="0"/>
                                  </p:stCondLst>
                                  <p:childTnLst>
                                    <p:set>
                                      <p:cBhvr>
                                        <p:cTn id="95" dur="1" fill="hold">
                                          <p:stCondLst>
                                            <p:cond delay="0"/>
                                          </p:stCondLst>
                                        </p:cTn>
                                        <p:tgtEl>
                                          <p:spTgt spid="5"/>
                                        </p:tgtEl>
                                        <p:attrNameLst>
                                          <p:attrName>style.visibility</p:attrName>
                                        </p:attrNameLst>
                                      </p:cBhvr>
                                      <p:to>
                                        <p:strVal val="visible"/>
                                      </p:to>
                                    </p:set>
                                    <p:anim calcmode="lin" valueType="num">
                                      <p:cBhvr additive="base">
                                        <p:cTn id="96" dur="3000" fill="hold"/>
                                        <p:tgtEl>
                                          <p:spTgt spid="5"/>
                                        </p:tgtEl>
                                        <p:attrNameLst>
                                          <p:attrName>ppt_x</p:attrName>
                                        </p:attrNameLst>
                                      </p:cBhvr>
                                      <p:tavLst>
                                        <p:tav tm="0">
                                          <p:val>
                                            <p:strVal val="#ppt_x"/>
                                          </p:val>
                                        </p:tav>
                                        <p:tav tm="100000">
                                          <p:val>
                                            <p:strVal val="#ppt_x"/>
                                          </p:val>
                                        </p:tav>
                                      </p:tavLst>
                                    </p:anim>
                                    <p:anim calcmode="lin" valueType="num">
                                      <p:cBhvr additive="base">
                                        <p:cTn id="97" dur="3000" fill="hold"/>
                                        <p:tgtEl>
                                          <p:spTgt spid="5"/>
                                        </p:tgtEl>
                                        <p:attrNameLst>
                                          <p:attrName>ppt_y</p:attrName>
                                        </p:attrNameLst>
                                      </p:cBhvr>
                                      <p:tavLst>
                                        <p:tav tm="0">
                                          <p:val>
                                            <p:strVal val="0-#ppt_h/2"/>
                                          </p:val>
                                        </p:tav>
                                        <p:tav tm="100000">
                                          <p:val>
                                            <p:strVal val="#ppt_y"/>
                                          </p:val>
                                        </p:tav>
                                      </p:tavLst>
                                    </p:anim>
                                  </p:childTnLst>
                                </p:cTn>
                              </p:par>
                              <p:par>
                                <p:cTn id="98" presetID="16" presetClass="entr" presetSubtype="37" fill="hold" nodeType="withEffect">
                                  <p:stCondLst>
                                    <p:cond delay="0"/>
                                  </p:stCondLst>
                                  <p:childTnLst>
                                    <p:set>
                                      <p:cBhvr>
                                        <p:cTn id="99" dur="1" fill="hold">
                                          <p:stCondLst>
                                            <p:cond delay="0"/>
                                          </p:stCondLst>
                                        </p:cTn>
                                        <p:tgtEl>
                                          <p:spTgt spid="5"/>
                                        </p:tgtEl>
                                        <p:attrNameLst>
                                          <p:attrName>style.visibility</p:attrName>
                                        </p:attrNameLst>
                                      </p:cBhvr>
                                      <p:to>
                                        <p:strVal val="visible"/>
                                      </p:to>
                                    </p:set>
                                    <p:animEffect transition="in" filter="barn(outVertical)">
                                      <p:cBhvr>
                                        <p:cTn id="100" dur="3000"/>
                                        <p:tgtEl>
                                          <p:spTgt spid="5"/>
                                        </p:tgtEl>
                                      </p:cBhvr>
                                    </p:animEffect>
                                  </p:childTnLst>
                                </p:cTn>
                              </p:par>
                            </p:childTnLst>
                          </p:cTn>
                        </p:par>
                        <p:par>
                          <p:cTn id="101" fill="hold" nodeType="afterGroup">
                            <p:stCondLst>
                              <p:cond delay="6000"/>
                            </p:stCondLst>
                            <p:childTnLst>
                              <p:par>
                                <p:cTn id="102" presetID="40" presetClass="entr" presetSubtype="0" fill="hold" grpId="0" nodeType="afterEffect">
                                  <p:stCondLst>
                                    <p:cond delay="0"/>
                                  </p:stCondLst>
                                  <p:iterate type="lt">
                                    <p:tmPct val="10000"/>
                                  </p:iterate>
                                  <p:childTnLst>
                                    <p:set>
                                      <p:cBhvr>
                                        <p:cTn id="103" dur="1" fill="hold">
                                          <p:stCondLst>
                                            <p:cond delay="0"/>
                                          </p:stCondLst>
                                        </p:cTn>
                                        <p:tgtEl>
                                          <p:spTgt spid="16"/>
                                        </p:tgtEl>
                                        <p:attrNameLst>
                                          <p:attrName>style.visibility</p:attrName>
                                        </p:attrNameLst>
                                      </p:cBhvr>
                                      <p:to>
                                        <p:strVal val="visible"/>
                                      </p:to>
                                    </p:set>
                                    <p:animEffect transition="in" filter="fade">
                                      <p:cBhvr>
                                        <p:cTn id="104" dur="1000"/>
                                        <p:tgtEl>
                                          <p:spTgt spid="16"/>
                                        </p:tgtEl>
                                      </p:cBhvr>
                                    </p:animEffect>
                                    <p:anim calcmode="lin" valueType="num">
                                      <p:cBhvr>
                                        <p:cTn id="105" dur="1000" fill="hold"/>
                                        <p:tgtEl>
                                          <p:spTgt spid="16"/>
                                        </p:tgtEl>
                                        <p:attrNameLst>
                                          <p:attrName>ppt_x</p:attrName>
                                        </p:attrNameLst>
                                      </p:cBhvr>
                                      <p:tavLst>
                                        <p:tav tm="0">
                                          <p:val>
                                            <p:strVal val="#ppt_x-.1"/>
                                          </p:val>
                                        </p:tav>
                                        <p:tav tm="100000">
                                          <p:val>
                                            <p:strVal val="#ppt_x"/>
                                          </p:val>
                                        </p:tav>
                                      </p:tavLst>
                                    </p:anim>
                                    <p:anim calcmode="lin" valueType="num">
                                      <p:cBhvr>
                                        <p:cTn id="106"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C:\Documents and Settings\Ana María\Escritorio\0_dafc9_52b04243_XL.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9144000" cy="5143502"/>
          </a:xfrm>
          <a:prstGeom prst="rect">
            <a:avLst/>
          </a:prstGeom>
          <a:noFill/>
          <a:ln>
            <a:noFill/>
          </a:ln>
          <a:scene3d>
            <a:camera prst="orthographicFront"/>
            <a:lightRig rig="threePt" dir="t"/>
          </a:scene3d>
          <a:sp3d>
            <a:bevelT w="165100" prst="coolSlant"/>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2 Triángulo isósceles"/>
          <p:cNvSpPr/>
          <p:nvPr/>
        </p:nvSpPr>
        <p:spPr>
          <a:xfrm>
            <a:off x="0" y="2571750"/>
            <a:ext cx="9144000" cy="2571750"/>
          </a:xfrm>
          <a:prstGeom prst="triangle">
            <a:avLst>
              <a:gd name="adj" fmla="val 49747"/>
            </a:avLst>
          </a:prstGeom>
          <a:solidFill>
            <a:schemeClr val="tx1">
              <a:lumMod val="95000"/>
              <a:alpha val="67000"/>
            </a:scheme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4" name="3 Triángulo isósceles"/>
          <p:cNvSpPr/>
          <p:nvPr/>
        </p:nvSpPr>
        <p:spPr>
          <a:xfrm flipV="1">
            <a:off x="0" y="0"/>
            <a:ext cx="9144000" cy="2643188"/>
          </a:xfrm>
          <a:prstGeom prst="triangle">
            <a:avLst>
              <a:gd name="adj" fmla="val 49408"/>
            </a:avLst>
          </a:prstGeom>
          <a:solidFill>
            <a:schemeClr val="tx1">
              <a:lumMod val="95000"/>
              <a:alpha val="67000"/>
            </a:scheme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Triángulo isósceles"/>
          <p:cNvSpPr/>
          <p:nvPr/>
        </p:nvSpPr>
        <p:spPr>
          <a:xfrm rot="16200000" flipV="1">
            <a:off x="-285750" y="285750"/>
            <a:ext cx="5143500" cy="4572000"/>
          </a:xfrm>
          <a:prstGeom prst="triangle">
            <a:avLst>
              <a:gd name="adj" fmla="val 50239"/>
            </a:avLst>
          </a:prstGeom>
          <a:solidFill>
            <a:schemeClr val="accent3">
              <a:lumMod val="75000"/>
              <a:alpha val="67000"/>
            </a:scheme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Triángulo isósceles"/>
          <p:cNvSpPr/>
          <p:nvPr/>
        </p:nvSpPr>
        <p:spPr>
          <a:xfrm rot="16200000">
            <a:off x="4250532" y="250031"/>
            <a:ext cx="5143500" cy="4643437"/>
          </a:xfrm>
          <a:prstGeom prst="triangle">
            <a:avLst>
              <a:gd name="adj" fmla="val 49775"/>
            </a:avLst>
          </a:prstGeom>
          <a:solidFill>
            <a:schemeClr val="accent3">
              <a:lumMod val="75000"/>
              <a:alpha val="67000"/>
            </a:scheme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Tree>
  </p:cSld>
  <p:clrMapOvr>
    <a:masterClrMapping/>
  </p:clrMapOvr>
  <mc:AlternateContent xmlns:mc="http://schemas.openxmlformats.org/markup-compatibility/2006">
    <mc:Choice xmlns:p14="http://schemas.microsoft.com/office/powerpoint/2010/main" Requires="p14">
      <p:transition spd="slow" p14:dur="2000" advTm="11000">
        <p14:doors dir="vert"/>
      </p:transition>
    </mc:Choice>
    <mc:Fallback>
      <p:transition spd="slow" advTm="1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3000"/>
                                        <p:tgtEl>
                                          <p:spTgt spid="4"/>
                                        </p:tgtEl>
                                      </p:cBhvr>
                                    </p:animEffect>
                                  </p:childTnLst>
                                </p:cTn>
                              </p:par>
                              <p:par>
                                <p:cTn id="8" presetID="4"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ox(out)">
                                      <p:cBhvr>
                                        <p:cTn id="10" dur="3000"/>
                                        <p:tgtEl>
                                          <p:spTgt spid="6"/>
                                        </p:tgtEl>
                                      </p:cBhvr>
                                    </p:animEffect>
                                  </p:childTnLst>
                                </p:cTn>
                              </p:par>
                              <p:par>
                                <p:cTn id="11" presetID="4" presetClass="entr" presetSubtype="32"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ox(out)">
                                      <p:cBhvr>
                                        <p:cTn id="13" dur="3000"/>
                                        <p:tgtEl>
                                          <p:spTgt spid="3"/>
                                        </p:tgtEl>
                                      </p:cBhvr>
                                    </p:animEffect>
                                  </p:childTnLst>
                                </p:cTn>
                              </p:par>
                              <p:par>
                                <p:cTn id="14" presetID="4" presetClass="entr" presetSubtype="32"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box(out)">
                                      <p:cBhvr>
                                        <p:cTn id="16" dur="3000"/>
                                        <p:tgtEl>
                                          <p:spTgt spid="5"/>
                                        </p:tgtEl>
                                      </p:cBhvr>
                                    </p:animEffect>
                                  </p:childTnLst>
                                </p:cTn>
                              </p:par>
                            </p:childTnLst>
                          </p:cTn>
                        </p:par>
                        <p:par>
                          <p:cTn id="17" fill="hold" nodeType="afterGroup">
                            <p:stCondLst>
                              <p:cond delay="3000"/>
                            </p:stCondLst>
                            <p:childTnLst>
                              <p:par>
                                <p:cTn id="18" presetID="17" presetClass="exit" presetSubtype="1" fill="hold" nodeType="afterEffect">
                                  <p:stCondLst>
                                    <p:cond delay="0"/>
                                  </p:stCondLst>
                                  <p:childTnLst>
                                    <p:anim calcmode="lin" valueType="num">
                                      <p:cBhvr>
                                        <p:cTn id="19" dur="3000"/>
                                        <p:tgtEl>
                                          <p:spTgt spid="4"/>
                                        </p:tgtEl>
                                        <p:attrNameLst>
                                          <p:attrName>ppt_x</p:attrName>
                                        </p:attrNameLst>
                                      </p:cBhvr>
                                      <p:tavLst>
                                        <p:tav tm="0">
                                          <p:val>
                                            <p:strVal val="ppt_x"/>
                                          </p:val>
                                        </p:tav>
                                        <p:tav tm="100000">
                                          <p:val>
                                            <p:strVal val="ppt_x"/>
                                          </p:val>
                                        </p:tav>
                                      </p:tavLst>
                                    </p:anim>
                                    <p:anim calcmode="lin" valueType="num">
                                      <p:cBhvr>
                                        <p:cTn id="20" dur="3000"/>
                                        <p:tgtEl>
                                          <p:spTgt spid="4"/>
                                        </p:tgtEl>
                                        <p:attrNameLst>
                                          <p:attrName>ppt_y</p:attrName>
                                        </p:attrNameLst>
                                      </p:cBhvr>
                                      <p:tavLst>
                                        <p:tav tm="0">
                                          <p:val>
                                            <p:strVal val="ppt_y"/>
                                          </p:val>
                                        </p:tav>
                                        <p:tav tm="100000">
                                          <p:val>
                                            <p:strVal val="ppt_y-ppt_h/2"/>
                                          </p:val>
                                        </p:tav>
                                      </p:tavLst>
                                    </p:anim>
                                    <p:anim calcmode="lin" valueType="num">
                                      <p:cBhvr>
                                        <p:cTn id="21" dur="3000"/>
                                        <p:tgtEl>
                                          <p:spTgt spid="4"/>
                                        </p:tgtEl>
                                        <p:attrNameLst>
                                          <p:attrName>ppt_w</p:attrName>
                                        </p:attrNameLst>
                                      </p:cBhvr>
                                      <p:tavLst>
                                        <p:tav tm="0">
                                          <p:val>
                                            <p:strVal val="ppt_w"/>
                                          </p:val>
                                        </p:tav>
                                        <p:tav tm="100000">
                                          <p:val>
                                            <p:strVal val="ppt_w"/>
                                          </p:val>
                                        </p:tav>
                                      </p:tavLst>
                                    </p:anim>
                                    <p:anim calcmode="lin" valueType="num">
                                      <p:cBhvr>
                                        <p:cTn id="22" dur="3000"/>
                                        <p:tgtEl>
                                          <p:spTgt spid="4"/>
                                        </p:tgtEl>
                                        <p:attrNameLst>
                                          <p:attrName>ppt_h</p:attrName>
                                        </p:attrNameLst>
                                      </p:cBhvr>
                                      <p:tavLst>
                                        <p:tav tm="0">
                                          <p:val>
                                            <p:strVal val="ppt_h"/>
                                          </p:val>
                                        </p:tav>
                                        <p:tav tm="100000">
                                          <p:val>
                                            <p:fltVal val="0"/>
                                          </p:val>
                                        </p:tav>
                                      </p:tavLst>
                                    </p:anim>
                                    <p:set>
                                      <p:cBhvr>
                                        <p:cTn id="23" dur="1" fill="hold">
                                          <p:stCondLst>
                                            <p:cond delay="2999"/>
                                          </p:stCondLst>
                                        </p:cTn>
                                        <p:tgtEl>
                                          <p:spTgt spid="4"/>
                                        </p:tgtEl>
                                        <p:attrNameLst>
                                          <p:attrName>style.visibility</p:attrName>
                                        </p:attrNameLst>
                                      </p:cBhvr>
                                      <p:to>
                                        <p:strVal val="hidden"/>
                                      </p:to>
                                    </p:set>
                                  </p:childTnLst>
                                </p:cTn>
                              </p:par>
                              <p:par>
                                <p:cTn id="24" presetID="17" presetClass="exit" presetSubtype="4" fill="hold" nodeType="withEffect">
                                  <p:stCondLst>
                                    <p:cond delay="0"/>
                                  </p:stCondLst>
                                  <p:childTnLst>
                                    <p:anim calcmode="lin" valueType="num">
                                      <p:cBhvr>
                                        <p:cTn id="25" dur="3000"/>
                                        <p:tgtEl>
                                          <p:spTgt spid="3"/>
                                        </p:tgtEl>
                                        <p:attrNameLst>
                                          <p:attrName>ppt_x</p:attrName>
                                        </p:attrNameLst>
                                      </p:cBhvr>
                                      <p:tavLst>
                                        <p:tav tm="0">
                                          <p:val>
                                            <p:strVal val="ppt_x"/>
                                          </p:val>
                                        </p:tav>
                                        <p:tav tm="100000">
                                          <p:val>
                                            <p:strVal val="ppt_x"/>
                                          </p:val>
                                        </p:tav>
                                      </p:tavLst>
                                    </p:anim>
                                    <p:anim calcmode="lin" valueType="num">
                                      <p:cBhvr>
                                        <p:cTn id="26" dur="3000"/>
                                        <p:tgtEl>
                                          <p:spTgt spid="3"/>
                                        </p:tgtEl>
                                        <p:attrNameLst>
                                          <p:attrName>ppt_y</p:attrName>
                                        </p:attrNameLst>
                                      </p:cBhvr>
                                      <p:tavLst>
                                        <p:tav tm="0">
                                          <p:val>
                                            <p:strVal val="ppt_y"/>
                                          </p:val>
                                        </p:tav>
                                        <p:tav tm="100000">
                                          <p:val>
                                            <p:strVal val="ppt_y+ppt_h/2"/>
                                          </p:val>
                                        </p:tav>
                                      </p:tavLst>
                                    </p:anim>
                                    <p:anim calcmode="lin" valueType="num">
                                      <p:cBhvr>
                                        <p:cTn id="27" dur="3000"/>
                                        <p:tgtEl>
                                          <p:spTgt spid="3"/>
                                        </p:tgtEl>
                                        <p:attrNameLst>
                                          <p:attrName>ppt_w</p:attrName>
                                        </p:attrNameLst>
                                      </p:cBhvr>
                                      <p:tavLst>
                                        <p:tav tm="0">
                                          <p:val>
                                            <p:strVal val="ppt_w"/>
                                          </p:val>
                                        </p:tav>
                                        <p:tav tm="100000">
                                          <p:val>
                                            <p:strVal val="ppt_w"/>
                                          </p:val>
                                        </p:tav>
                                      </p:tavLst>
                                    </p:anim>
                                    <p:anim calcmode="lin" valueType="num">
                                      <p:cBhvr>
                                        <p:cTn id="28" dur="3000"/>
                                        <p:tgtEl>
                                          <p:spTgt spid="3"/>
                                        </p:tgtEl>
                                        <p:attrNameLst>
                                          <p:attrName>ppt_h</p:attrName>
                                        </p:attrNameLst>
                                      </p:cBhvr>
                                      <p:tavLst>
                                        <p:tav tm="0">
                                          <p:val>
                                            <p:strVal val="ppt_h"/>
                                          </p:val>
                                        </p:tav>
                                        <p:tav tm="100000">
                                          <p:val>
                                            <p:fltVal val="0"/>
                                          </p:val>
                                        </p:tav>
                                      </p:tavLst>
                                    </p:anim>
                                    <p:set>
                                      <p:cBhvr>
                                        <p:cTn id="29" dur="1" fill="hold">
                                          <p:stCondLst>
                                            <p:cond delay="2999"/>
                                          </p:stCondLst>
                                        </p:cTn>
                                        <p:tgtEl>
                                          <p:spTgt spid="3"/>
                                        </p:tgtEl>
                                        <p:attrNameLst>
                                          <p:attrName>style.visibility</p:attrName>
                                        </p:attrNameLst>
                                      </p:cBhvr>
                                      <p:to>
                                        <p:strVal val="hidden"/>
                                      </p:to>
                                    </p:set>
                                  </p:childTnLst>
                                </p:cTn>
                              </p:par>
                              <p:par>
                                <p:cTn id="30" presetID="17" presetClass="exit" presetSubtype="8" fill="hold" nodeType="withEffect">
                                  <p:stCondLst>
                                    <p:cond delay="0"/>
                                  </p:stCondLst>
                                  <p:childTnLst>
                                    <p:anim calcmode="lin" valueType="num">
                                      <p:cBhvr>
                                        <p:cTn id="31" dur="3000"/>
                                        <p:tgtEl>
                                          <p:spTgt spid="5"/>
                                        </p:tgtEl>
                                        <p:attrNameLst>
                                          <p:attrName>ppt_x</p:attrName>
                                        </p:attrNameLst>
                                      </p:cBhvr>
                                      <p:tavLst>
                                        <p:tav tm="0">
                                          <p:val>
                                            <p:strVal val="ppt_x"/>
                                          </p:val>
                                        </p:tav>
                                        <p:tav tm="100000">
                                          <p:val>
                                            <p:strVal val="ppt_x-ppt_w/2"/>
                                          </p:val>
                                        </p:tav>
                                      </p:tavLst>
                                    </p:anim>
                                    <p:anim calcmode="lin" valueType="num">
                                      <p:cBhvr>
                                        <p:cTn id="32" dur="3000"/>
                                        <p:tgtEl>
                                          <p:spTgt spid="5"/>
                                        </p:tgtEl>
                                        <p:attrNameLst>
                                          <p:attrName>ppt_y</p:attrName>
                                        </p:attrNameLst>
                                      </p:cBhvr>
                                      <p:tavLst>
                                        <p:tav tm="0">
                                          <p:val>
                                            <p:strVal val="ppt_y"/>
                                          </p:val>
                                        </p:tav>
                                        <p:tav tm="100000">
                                          <p:val>
                                            <p:strVal val="ppt_y"/>
                                          </p:val>
                                        </p:tav>
                                      </p:tavLst>
                                    </p:anim>
                                    <p:anim calcmode="lin" valueType="num">
                                      <p:cBhvr>
                                        <p:cTn id="33" dur="3000"/>
                                        <p:tgtEl>
                                          <p:spTgt spid="5"/>
                                        </p:tgtEl>
                                        <p:attrNameLst>
                                          <p:attrName>ppt_w</p:attrName>
                                        </p:attrNameLst>
                                      </p:cBhvr>
                                      <p:tavLst>
                                        <p:tav tm="0">
                                          <p:val>
                                            <p:strVal val="ppt_w"/>
                                          </p:val>
                                        </p:tav>
                                        <p:tav tm="100000">
                                          <p:val>
                                            <p:fltVal val="0"/>
                                          </p:val>
                                        </p:tav>
                                      </p:tavLst>
                                    </p:anim>
                                    <p:anim calcmode="lin" valueType="num">
                                      <p:cBhvr>
                                        <p:cTn id="34" dur="3000"/>
                                        <p:tgtEl>
                                          <p:spTgt spid="5"/>
                                        </p:tgtEl>
                                        <p:attrNameLst>
                                          <p:attrName>ppt_h</p:attrName>
                                        </p:attrNameLst>
                                      </p:cBhvr>
                                      <p:tavLst>
                                        <p:tav tm="0">
                                          <p:val>
                                            <p:strVal val="ppt_h"/>
                                          </p:val>
                                        </p:tav>
                                        <p:tav tm="100000">
                                          <p:val>
                                            <p:strVal val="ppt_h"/>
                                          </p:val>
                                        </p:tav>
                                      </p:tavLst>
                                    </p:anim>
                                    <p:set>
                                      <p:cBhvr>
                                        <p:cTn id="35" dur="1" fill="hold">
                                          <p:stCondLst>
                                            <p:cond delay="2999"/>
                                          </p:stCondLst>
                                        </p:cTn>
                                        <p:tgtEl>
                                          <p:spTgt spid="5"/>
                                        </p:tgtEl>
                                        <p:attrNameLst>
                                          <p:attrName>style.visibility</p:attrName>
                                        </p:attrNameLst>
                                      </p:cBhvr>
                                      <p:to>
                                        <p:strVal val="hidden"/>
                                      </p:to>
                                    </p:set>
                                  </p:childTnLst>
                                </p:cTn>
                              </p:par>
                              <p:par>
                                <p:cTn id="36" presetID="17" presetClass="exit" presetSubtype="2" fill="hold" nodeType="withEffect">
                                  <p:stCondLst>
                                    <p:cond delay="0"/>
                                  </p:stCondLst>
                                  <p:childTnLst>
                                    <p:anim calcmode="lin" valueType="num">
                                      <p:cBhvr>
                                        <p:cTn id="37" dur="3000"/>
                                        <p:tgtEl>
                                          <p:spTgt spid="6"/>
                                        </p:tgtEl>
                                        <p:attrNameLst>
                                          <p:attrName>ppt_x</p:attrName>
                                        </p:attrNameLst>
                                      </p:cBhvr>
                                      <p:tavLst>
                                        <p:tav tm="0">
                                          <p:val>
                                            <p:strVal val="ppt_x"/>
                                          </p:val>
                                        </p:tav>
                                        <p:tav tm="100000">
                                          <p:val>
                                            <p:strVal val="ppt_x+ppt_w/2"/>
                                          </p:val>
                                        </p:tav>
                                      </p:tavLst>
                                    </p:anim>
                                    <p:anim calcmode="lin" valueType="num">
                                      <p:cBhvr>
                                        <p:cTn id="38" dur="3000"/>
                                        <p:tgtEl>
                                          <p:spTgt spid="6"/>
                                        </p:tgtEl>
                                        <p:attrNameLst>
                                          <p:attrName>ppt_y</p:attrName>
                                        </p:attrNameLst>
                                      </p:cBhvr>
                                      <p:tavLst>
                                        <p:tav tm="0">
                                          <p:val>
                                            <p:strVal val="ppt_y"/>
                                          </p:val>
                                        </p:tav>
                                        <p:tav tm="100000">
                                          <p:val>
                                            <p:strVal val="ppt_y"/>
                                          </p:val>
                                        </p:tav>
                                      </p:tavLst>
                                    </p:anim>
                                    <p:anim calcmode="lin" valueType="num">
                                      <p:cBhvr>
                                        <p:cTn id="39" dur="3000"/>
                                        <p:tgtEl>
                                          <p:spTgt spid="6"/>
                                        </p:tgtEl>
                                        <p:attrNameLst>
                                          <p:attrName>ppt_w</p:attrName>
                                        </p:attrNameLst>
                                      </p:cBhvr>
                                      <p:tavLst>
                                        <p:tav tm="0">
                                          <p:val>
                                            <p:strVal val="ppt_w"/>
                                          </p:val>
                                        </p:tav>
                                        <p:tav tm="100000">
                                          <p:val>
                                            <p:fltVal val="0"/>
                                          </p:val>
                                        </p:tav>
                                      </p:tavLst>
                                    </p:anim>
                                    <p:anim calcmode="lin" valueType="num">
                                      <p:cBhvr>
                                        <p:cTn id="40" dur="3000"/>
                                        <p:tgtEl>
                                          <p:spTgt spid="6"/>
                                        </p:tgtEl>
                                        <p:attrNameLst>
                                          <p:attrName>ppt_h</p:attrName>
                                        </p:attrNameLst>
                                      </p:cBhvr>
                                      <p:tavLst>
                                        <p:tav tm="0">
                                          <p:val>
                                            <p:strVal val="ppt_h"/>
                                          </p:val>
                                        </p:tav>
                                        <p:tav tm="100000">
                                          <p:val>
                                            <p:strVal val="ppt_h"/>
                                          </p:val>
                                        </p:tav>
                                      </p:tavLst>
                                    </p:anim>
                                    <p:set>
                                      <p:cBhvr>
                                        <p:cTn id="41" dur="1" fill="hold">
                                          <p:stCondLst>
                                            <p:cond delay="2999"/>
                                          </p:stCondLst>
                                        </p:cTn>
                                        <p:tgtEl>
                                          <p:spTgt spid="6"/>
                                        </p:tgtEl>
                                        <p:attrNameLst>
                                          <p:attrName>style.visibility</p:attrName>
                                        </p:attrNameLst>
                                      </p:cBhvr>
                                      <p:to>
                                        <p:strVal val="hidden"/>
                                      </p:to>
                                    </p:set>
                                  </p:childTnLst>
                                </p:cTn>
                              </p:par>
                              <p:par>
                                <p:cTn id="42" presetID="23" presetClass="entr" presetSubtype="272" fill="hold" nodeType="withEffect">
                                  <p:stCondLst>
                                    <p:cond delay="0"/>
                                  </p:stCondLst>
                                  <p:childTnLst>
                                    <p:set>
                                      <p:cBhvr>
                                        <p:cTn id="43" dur="1" fill="hold">
                                          <p:stCondLst>
                                            <p:cond delay="0"/>
                                          </p:stCondLst>
                                        </p:cTn>
                                        <p:tgtEl>
                                          <p:spTgt spid="29698"/>
                                        </p:tgtEl>
                                        <p:attrNameLst>
                                          <p:attrName>style.visibility</p:attrName>
                                        </p:attrNameLst>
                                      </p:cBhvr>
                                      <p:to>
                                        <p:strVal val="visible"/>
                                      </p:to>
                                    </p:set>
                                    <p:anim calcmode="lin" valueType="num">
                                      <p:cBhvr>
                                        <p:cTn id="44" dur="3000" fill="hold"/>
                                        <p:tgtEl>
                                          <p:spTgt spid="29698"/>
                                        </p:tgtEl>
                                        <p:attrNameLst>
                                          <p:attrName>ppt_w</p:attrName>
                                        </p:attrNameLst>
                                      </p:cBhvr>
                                      <p:tavLst>
                                        <p:tav tm="0">
                                          <p:val>
                                            <p:strVal val="2/3*#ppt_w"/>
                                          </p:val>
                                        </p:tav>
                                        <p:tav tm="100000">
                                          <p:val>
                                            <p:strVal val="#ppt_w"/>
                                          </p:val>
                                        </p:tav>
                                      </p:tavLst>
                                    </p:anim>
                                    <p:anim calcmode="lin" valueType="num">
                                      <p:cBhvr>
                                        <p:cTn id="45" dur="3000" fill="hold"/>
                                        <p:tgtEl>
                                          <p:spTgt spid="29698"/>
                                        </p:tgtEl>
                                        <p:attrNameLst>
                                          <p:attrName>ppt_h</p:attrName>
                                        </p:attrNameLst>
                                      </p:cBhvr>
                                      <p:tavLst>
                                        <p:tav tm="0">
                                          <p:val>
                                            <p:strVal val="2/3*#ppt_h"/>
                                          </p:val>
                                        </p:tav>
                                        <p:tav tm="100000">
                                          <p:val>
                                            <p:strVal val="#ppt_h"/>
                                          </p:val>
                                        </p:tav>
                                      </p:tavLst>
                                    </p:anim>
                                  </p:childTnLst>
                                </p:cTn>
                              </p:par>
                              <p:par>
                                <p:cTn id="46" presetID="4" presetClass="entr" presetSubtype="32" fill="hold" nodeType="withEffect">
                                  <p:stCondLst>
                                    <p:cond delay="0"/>
                                  </p:stCondLst>
                                  <p:childTnLst>
                                    <p:set>
                                      <p:cBhvr>
                                        <p:cTn id="47" dur="1" fill="hold">
                                          <p:stCondLst>
                                            <p:cond delay="0"/>
                                          </p:stCondLst>
                                        </p:cTn>
                                        <p:tgtEl>
                                          <p:spTgt spid="29698"/>
                                        </p:tgtEl>
                                        <p:attrNameLst>
                                          <p:attrName>style.visibility</p:attrName>
                                        </p:attrNameLst>
                                      </p:cBhvr>
                                      <p:to>
                                        <p:strVal val="visible"/>
                                      </p:to>
                                    </p:set>
                                    <p:animEffect transition="in" filter="box(out)">
                                      <p:cBhvr>
                                        <p:cTn id="48" dur="3000"/>
                                        <p:tgtEl>
                                          <p:spTgt spid="296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Imagen17.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308600"/>
          </a:xfrm>
          <a:prstGeom prst="rect">
            <a:avLst/>
          </a:prstGeom>
          <a:noFill/>
          <a:ln>
            <a:noFill/>
          </a:ln>
          <a:scene3d>
            <a:camera prst="orthographicFront"/>
            <a:lightRig rig="threePt" dir="t"/>
          </a:scene3d>
          <a:sp3d>
            <a:bevelT w="165100" prst="coolSlant"/>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Imagen17.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308600"/>
          </a:xfrm>
          <a:prstGeom prst="rect">
            <a:avLst/>
          </a:prstGeom>
          <a:noFill/>
          <a:ln>
            <a:noFill/>
          </a:ln>
          <a:scene3d>
            <a:camera prst="orthographicFront"/>
            <a:lightRig rig="threePt" dir="t"/>
          </a:scene3d>
          <a:sp3d>
            <a:bevelT w="165100" prst="coolSlant"/>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3 Imagen" descr="Imagen17.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308600"/>
          </a:xfrm>
          <a:prstGeom prst="rect">
            <a:avLst/>
          </a:prstGeom>
          <a:noFill/>
          <a:ln>
            <a:noFill/>
          </a:ln>
          <a:scene3d>
            <a:camera prst="orthographicFront"/>
            <a:lightRig rig="threePt" dir="t"/>
          </a:scene3d>
          <a:sp3d>
            <a:bevelT w="165100" prst="coolSlant"/>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468313" y="4084638"/>
            <a:ext cx="8328025" cy="923925"/>
          </a:xfrm>
          <a:prstGeom prst="rect">
            <a:avLst/>
          </a:prstGeom>
          <a:noFill/>
          <a:scene3d>
            <a:camera prst="orthographicFront"/>
            <a:lightRig rig="threePt" dir="t"/>
          </a:scene3d>
          <a:sp3d>
            <a:bevelT w="165100" prst="coolSlant"/>
          </a:sp3d>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s-ES" b="1" dirty="0">
                <a:effectLst>
                  <a:glow rad="101600">
                    <a:srgbClr val="C00000">
                      <a:alpha val="60000"/>
                    </a:srgbClr>
                  </a:glow>
                  <a:outerShdw blurRad="38100" dist="38100" dir="2700000" algn="tl">
                    <a:srgbClr val="1F497D"/>
                  </a:outerShdw>
                </a:effectLst>
              </a:rPr>
              <a:t>El jardín islámico representa la quinta esencia de la idea del Paraíso, aquí </a:t>
            </a:r>
          </a:p>
          <a:p>
            <a:pPr eaLnBrk="1" hangingPunct="1"/>
            <a:r>
              <a:rPr lang="es-ES" b="1" dirty="0">
                <a:effectLst>
                  <a:glow rad="101600">
                    <a:srgbClr val="C00000">
                      <a:alpha val="60000"/>
                    </a:srgbClr>
                  </a:glow>
                  <a:outerShdw blurRad="38100" dist="38100" dir="2700000" algn="tl">
                    <a:srgbClr val="1F497D"/>
                  </a:outerShdw>
                </a:effectLst>
              </a:rPr>
              <a:t>el individuo se siente en pleno éxtasis. Un lugar de perfección y armonía, </a:t>
            </a:r>
          </a:p>
          <a:p>
            <a:pPr eaLnBrk="1" hangingPunct="1"/>
            <a:r>
              <a:rPr lang="es-ES" b="1" dirty="0">
                <a:effectLst>
                  <a:glow rad="101600">
                    <a:srgbClr val="C00000">
                      <a:alpha val="60000"/>
                    </a:srgbClr>
                  </a:glow>
                  <a:outerShdw blurRad="38100" dist="38100" dir="2700000" algn="tl">
                    <a:srgbClr val="1F497D"/>
                  </a:outerShdw>
                </a:effectLst>
              </a:rPr>
              <a:t>donde confluyen hombre y naturaleza.</a:t>
            </a:r>
          </a:p>
        </p:txBody>
      </p:sp>
    </p:spTree>
  </p:cSld>
  <p:clrMapOvr>
    <a:masterClrMapping/>
  </p:clrMapOvr>
  <mc:AlternateContent xmlns:mc="http://schemas.openxmlformats.org/markup-compatibility/2006">
    <mc:Choice xmlns:p14="http://schemas.microsoft.com/office/powerpoint/2010/main" Requires="p14">
      <p:transition spd="slow" p14:dur="2000" advTm="25000">
        <p14:doors dir="vert"/>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in)">
                                      <p:cBhvr>
                                        <p:cTn id="7" dur="4000"/>
                                        <p:tgtEl>
                                          <p:spTgt spid="6"/>
                                        </p:tgtEl>
                                      </p:cBhvr>
                                    </p:animEffect>
                                  </p:childTnLst>
                                </p:cTn>
                              </p:par>
                              <p:par>
                                <p:cTn id="8" presetID="6"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ircle(out)">
                                      <p:cBhvr>
                                        <p:cTn id="10" dur="4000"/>
                                        <p:tgtEl>
                                          <p:spTgt spid="5"/>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strVal val="4/3*#ppt_w"/>
                                          </p:val>
                                        </p:tav>
                                        <p:tav tm="100000">
                                          <p:val>
                                            <p:strVal val="#ppt_w"/>
                                          </p:val>
                                        </p:tav>
                                      </p:tavLst>
                                    </p:anim>
                                    <p:anim calcmode="lin" valueType="num">
                                      <p:cBhvr>
                                        <p:cTn id="14" dur="4000" fill="hold"/>
                                        <p:tgtEl>
                                          <p:spTgt spid="4"/>
                                        </p:tgtEl>
                                        <p:attrNameLst>
                                          <p:attrName>ppt_h</p:attrName>
                                        </p:attrNameLst>
                                      </p:cBhvr>
                                      <p:tavLst>
                                        <p:tav tm="0">
                                          <p:val>
                                            <p:strVal val="4/3*#ppt_h"/>
                                          </p:val>
                                        </p:tav>
                                        <p:tav tm="100000">
                                          <p:val>
                                            <p:strVal val="#ppt_h"/>
                                          </p:val>
                                        </p:tav>
                                      </p:tavLst>
                                    </p:anim>
                                  </p:childTnLst>
                                </p:cTn>
                              </p:par>
                              <p:par>
                                <p:cTn id="15" presetID="21" presetClass="entr" presetSubtype="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heel(8)">
                                      <p:cBhvr>
                                        <p:cTn id="17" dur="4000"/>
                                        <p:tgtEl>
                                          <p:spTgt spid="4"/>
                                        </p:tgtEl>
                                      </p:cBhvr>
                                    </p:animEffect>
                                  </p:childTnLst>
                                </p:cTn>
                              </p:par>
                              <p:par>
                                <p:cTn id="18" presetID="50" presetClass="entr" presetSubtype="0" decel="10000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4000" fill="hold"/>
                                        <p:tgtEl>
                                          <p:spTgt spid="4"/>
                                        </p:tgtEl>
                                        <p:attrNameLst>
                                          <p:attrName>ppt_w</p:attrName>
                                        </p:attrNameLst>
                                      </p:cBhvr>
                                      <p:tavLst>
                                        <p:tav tm="0">
                                          <p:val>
                                            <p:strVal val="#ppt_w+.3"/>
                                          </p:val>
                                        </p:tav>
                                        <p:tav tm="100000">
                                          <p:val>
                                            <p:strVal val="#ppt_w"/>
                                          </p:val>
                                        </p:tav>
                                      </p:tavLst>
                                    </p:anim>
                                    <p:anim calcmode="lin" valueType="num">
                                      <p:cBhvr>
                                        <p:cTn id="21" dur="4000" fill="hold"/>
                                        <p:tgtEl>
                                          <p:spTgt spid="4"/>
                                        </p:tgtEl>
                                        <p:attrNameLst>
                                          <p:attrName>ppt_h</p:attrName>
                                        </p:attrNameLst>
                                      </p:cBhvr>
                                      <p:tavLst>
                                        <p:tav tm="0">
                                          <p:val>
                                            <p:strVal val="#ppt_h"/>
                                          </p:val>
                                        </p:tav>
                                        <p:tav tm="100000">
                                          <p:val>
                                            <p:strVal val="#ppt_h"/>
                                          </p:val>
                                        </p:tav>
                                      </p:tavLst>
                                    </p:anim>
                                    <p:animEffect transition="in" filter="fade">
                                      <p:cBhvr>
                                        <p:cTn id="22" dur="4000"/>
                                        <p:tgtEl>
                                          <p:spTgt spid="4"/>
                                        </p:tgtEl>
                                      </p:cBhvr>
                                    </p:animEffect>
                                  </p:childTnLst>
                                </p:cTn>
                              </p:par>
                            </p:childTnLst>
                          </p:cTn>
                        </p:par>
                        <p:par>
                          <p:cTn id="23" fill="hold" nodeType="afterGroup">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7"/>
                                        </p:tgtEl>
                                        <p:attrNameLst>
                                          <p:attrName>style.visibility</p:attrName>
                                        </p:attrNameLst>
                                      </p:cBhvr>
                                      <p:to>
                                        <p:strVal val="visible"/>
                                      </p:to>
                                    </p:set>
                                    <p:animEffect transition="in" filter="fade">
                                      <p:cBhvr>
                                        <p:cTn id="26" dur="1000"/>
                                        <p:tgtEl>
                                          <p:spTgt spid="7"/>
                                        </p:tgtEl>
                                      </p:cBhvr>
                                    </p:animEffect>
                                    <p:anim calcmode="lin" valueType="num">
                                      <p:cBhvr>
                                        <p:cTn id="27" dur="1000" fill="hold"/>
                                        <p:tgtEl>
                                          <p:spTgt spid="7"/>
                                        </p:tgtEl>
                                        <p:attrNameLst>
                                          <p:attrName>ppt_x</p:attrName>
                                        </p:attrNameLst>
                                      </p:cBhvr>
                                      <p:tavLst>
                                        <p:tav tm="0">
                                          <p:val>
                                            <p:strVal val="#ppt_x-.1"/>
                                          </p:val>
                                        </p:tav>
                                        <p:tav tm="100000">
                                          <p:val>
                                            <p:strVal val="#ppt_x"/>
                                          </p:val>
                                        </p:tav>
                                      </p:tavLst>
                                    </p:anim>
                                    <p:anim calcmode="lin" valueType="num">
                                      <p:cBhvr>
                                        <p:cTn id="28"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96322-1024x76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scene3d>
            <a:camera prst="orthographicFront"/>
            <a:lightRig rig="threePt" dir="t"/>
          </a:scene3d>
          <a:sp3d>
            <a:bevelT w="165100" prst="coolSlant"/>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396322-1024x76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scene3d>
            <a:camera prst="orthographicFront"/>
            <a:lightRig rig="threePt" dir="t"/>
          </a:scene3d>
          <a:sp3d>
            <a:bevelT w="165100" prst="coolSlant"/>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396322-1024x76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scene3d>
            <a:camera prst="orthographicFront"/>
            <a:lightRig rig="threePt" dir="t"/>
          </a:scene3d>
          <a:sp3d>
            <a:bevelT w="165100" prst="coolSlant"/>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1476375" y="4300538"/>
            <a:ext cx="6724650" cy="646112"/>
          </a:xfrm>
          <a:prstGeom prst="rect">
            <a:avLst/>
          </a:prstGeom>
          <a:noFill/>
          <a:scene3d>
            <a:camera prst="orthographicFront"/>
            <a:lightRig rig="threePt" dir="t"/>
          </a:scene3d>
          <a:sp3d>
            <a:bevelT w="165100" prst="coolSlant"/>
          </a:sp3d>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Ninguno de los espacios destaca sobre los demás, y todos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se integran en el conjunto general.</a:t>
            </a:r>
          </a:p>
        </p:txBody>
      </p:sp>
    </p:spTree>
  </p:cSld>
  <p:clrMapOvr>
    <a:masterClrMapping/>
  </p:clrMapOvr>
  <mc:AlternateContent xmlns:mc="http://schemas.openxmlformats.org/markup-compatibility/2006">
    <mc:Choice xmlns:p14="http://schemas.microsoft.com/office/powerpoint/2010/main" Requires="p14">
      <p:transition spd="slow" p14:dur="2000" advTm="17000">
        <p14:doors dir="vert"/>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4000" fill="hold"/>
                                        <p:tgtEl>
                                          <p:spTgt spid="5"/>
                                        </p:tgtEl>
                                        <p:attrNameLst>
                                          <p:attrName>ppt_w</p:attrName>
                                        </p:attrNameLst>
                                      </p:cBhvr>
                                      <p:tavLst>
                                        <p:tav tm="0">
                                          <p:val>
                                            <p:strVal val="4/3*#ppt_w"/>
                                          </p:val>
                                        </p:tav>
                                        <p:tav tm="100000">
                                          <p:val>
                                            <p:strVal val="#ppt_w"/>
                                          </p:val>
                                        </p:tav>
                                      </p:tavLst>
                                    </p:anim>
                                    <p:anim calcmode="lin" valueType="num">
                                      <p:cBhvr>
                                        <p:cTn id="12" dur="4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4000" fill="hold"/>
                                        <p:tgtEl>
                                          <p:spTgt spid="6"/>
                                        </p:tgtEl>
                                        <p:attrNameLst>
                                          <p:attrName>ppt_w</p:attrName>
                                        </p:attrNameLst>
                                      </p:cBhvr>
                                      <p:tavLst>
                                        <p:tav tm="0">
                                          <p:val>
                                            <p:strVal val="4/3*#ppt_w"/>
                                          </p:val>
                                        </p:tav>
                                        <p:tav tm="100000">
                                          <p:val>
                                            <p:strVal val="#ppt_w"/>
                                          </p:val>
                                        </p:tav>
                                      </p:tavLst>
                                    </p:anim>
                                    <p:anim calcmode="lin" valueType="num">
                                      <p:cBhvr>
                                        <p:cTn id="16" dur="4000" fill="hold"/>
                                        <p:tgtEl>
                                          <p:spTgt spid="6"/>
                                        </p:tgtEl>
                                        <p:attrNameLst>
                                          <p:attrName>ppt_h</p:attrName>
                                        </p:attrNameLst>
                                      </p:cBhvr>
                                      <p:tavLst>
                                        <p:tav tm="0">
                                          <p:val>
                                            <p:strVal val="4/3*#ppt_h"/>
                                          </p:val>
                                        </p:tav>
                                        <p:tav tm="100000">
                                          <p:val>
                                            <p:strVal val="#ppt_h"/>
                                          </p:val>
                                        </p:tav>
                                      </p:tavLst>
                                    </p:anim>
                                  </p:childTnLst>
                                </p:cTn>
                              </p:par>
                              <p:par>
                                <p:cTn id="17" presetID="16" presetClass="entr" presetSubtype="42"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arn(outHorizontal)">
                                      <p:cBhvr>
                                        <p:cTn id="19" dur="4000"/>
                                        <p:tgtEl>
                                          <p:spTgt spid="6"/>
                                        </p:tgtEl>
                                      </p:cBhvr>
                                    </p:animEffect>
                                  </p:childTnLst>
                                </p:cTn>
                              </p:par>
                              <p:par>
                                <p:cTn id="20" presetID="8" presetClass="entr" presetSubtype="16"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diamond(in)">
                                      <p:cBhvr>
                                        <p:cTn id="22" dur="4000"/>
                                        <p:tgtEl>
                                          <p:spTgt spid="5"/>
                                        </p:tgtEl>
                                      </p:cBhvr>
                                    </p:animEffect>
                                  </p:childTnLst>
                                </p:cTn>
                              </p:par>
                              <p:par>
                                <p:cTn id="23" presetID="3" presetClass="entr" presetSubtype="5"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linds(vertical)">
                                      <p:cBhvr>
                                        <p:cTn id="25" dur="4000"/>
                                        <p:tgtEl>
                                          <p:spTgt spid="4"/>
                                        </p:tgtEl>
                                      </p:cBhvr>
                                    </p:animEffect>
                                  </p:childTnLst>
                                </p:cTn>
                              </p:par>
                            </p:childTnLst>
                          </p:cTn>
                        </p:par>
                        <p:par>
                          <p:cTn id="26" fill="hold" nodeType="afterGroup">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La-India-23.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scene3d>
            <a:camera prst="orthographicFront"/>
            <a:lightRig rig="threePt" dir="t"/>
          </a:scene3d>
          <a:sp3d>
            <a:bevelT w="165100" prst="coolSlant"/>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6 Imagen" descr="La-India-23.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scene3d>
            <a:camera prst="orthographicFront"/>
            <a:lightRig rig="threePt" dir="t"/>
          </a:scene3d>
          <a:sp3d>
            <a:bevelT w="165100" prst="coolSlant"/>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7 Rectángulo"/>
          <p:cNvSpPr/>
          <p:nvPr/>
        </p:nvSpPr>
        <p:spPr>
          <a:xfrm>
            <a:off x="0" y="0"/>
            <a:ext cx="9144000" cy="5143500"/>
          </a:xfrm>
          <a:prstGeom prst="rect">
            <a:avLst/>
          </a:prstGeom>
          <a:solidFill>
            <a:schemeClr val="tx2">
              <a:lumMod val="75000"/>
              <a:alpha val="60000"/>
            </a:scheme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CuadroTexto"/>
          <p:cNvSpPr txBox="1"/>
          <p:nvPr/>
        </p:nvSpPr>
        <p:spPr>
          <a:xfrm>
            <a:off x="684213" y="3795713"/>
            <a:ext cx="8064500" cy="1200150"/>
          </a:xfrm>
          <a:prstGeom prst="rect">
            <a:avLst/>
          </a:prstGeom>
          <a:noFill/>
          <a:scene3d>
            <a:camera prst="orthographicFront"/>
            <a:lightRig rig="threePt" dir="t"/>
          </a:scene3d>
          <a:sp3d>
            <a:bevelT w="165100" prst="coolSlant"/>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Descendiendo por el camino que comienza en el paraíso, nos situamos en la entrada al Jardín Cristiano o Claustro de las Cántigas, en memoria de Alfonso X y sus famosas Cántigas de Santa María, una advocación a la Virgen.</a:t>
            </a:r>
          </a:p>
        </p:txBody>
      </p:sp>
    </p:spTree>
  </p:cSld>
  <p:clrMapOvr>
    <a:masterClrMapping/>
  </p:clrMapOvr>
  <mc:AlternateContent xmlns:mc="http://schemas.openxmlformats.org/markup-compatibility/2006">
    <mc:Choice xmlns:p14="http://schemas.microsoft.com/office/powerpoint/2010/main" Requires="p14">
      <p:transition spd="slow" p14:dur="2000" advTm="28000">
        <p14:flip dir="r"/>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xit" presetSubtype="37" fill="hold" grpId="0" nodeType="withEffect">
                                  <p:stCondLst>
                                    <p:cond delay="0"/>
                                  </p:stCondLst>
                                  <p:childTnLst>
                                    <p:animEffect transition="out" filter="barn(outVertical)">
                                      <p:cBhvr>
                                        <p:cTn id="6" dur="3500"/>
                                        <p:tgtEl>
                                          <p:spTgt spid="8"/>
                                        </p:tgtEl>
                                      </p:cBhvr>
                                    </p:animEffect>
                                    <p:set>
                                      <p:cBhvr>
                                        <p:cTn id="7" dur="1" fill="hold">
                                          <p:stCondLst>
                                            <p:cond delay="3499"/>
                                          </p:stCondLst>
                                        </p:cTn>
                                        <p:tgtEl>
                                          <p:spTgt spid="8"/>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4000"/>
                                        <p:tgtEl>
                                          <p:spTgt spid="7"/>
                                        </p:tgtEl>
                                      </p:cBhvr>
                                    </p:animEffect>
                                    <p:set>
                                      <p:cBhvr>
                                        <p:cTn id="10" dur="1" fill="hold">
                                          <p:stCondLst>
                                            <p:cond delay="3999"/>
                                          </p:stCondLst>
                                        </p:cTn>
                                        <p:tgtEl>
                                          <p:spTgt spid="7"/>
                                        </p:tgtEl>
                                        <p:attrNameLst>
                                          <p:attrName>style.visibility</p:attrName>
                                        </p:attrNameLst>
                                      </p:cBhvr>
                                      <p:to>
                                        <p:strVal val="hidden"/>
                                      </p:to>
                                    </p:set>
                                  </p:childTnLst>
                                </p:cTn>
                              </p:par>
                              <p:par>
                                <p:cTn id="11" presetID="5" presetClass="entr" presetSubtype="5"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checkerboard(down)">
                                      <p:cBhvr>
                                        <p:cTn id="13" dur="4000"/>
                                        <p:tgtEl>
                                          <p:spTgt spid="4"/>
                                        </p:tgtEl>
                                      </p:cBhvr>
                                    </p:animEffect>
                                  </p:childTnLst>
                                </p:cTn>
                              </p:par>
                              <p:par>
                                <p:cTn id="14" presetID="4" presetClass="entr" presetSubtype="3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ox(out)">
                                      <p:cBhvr>
                                        <p:cTn id="16" dur="4000"/>
                                        <p:tgtEl>
                                          <p:spTgt spid="4"/>
                                        </p:tgtEl>
                                      </p:cBhvr>
                                    </p:animEffect>
                                  </p:childTnLst>
                                </p:cTn>
                              </p:par>
                            </p:childTnLst>
                          </p:cTn>
                        </p:par>
                        <p:par>
                          <p:cTn id="17" fill="hold" nodeType="afterGroup">
                            <p:stCondLst>
                              <p:cond delay="4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anim calcmode="lin" valueType="num">
                                      <p:cBhvr>
                                        <p:cTn id="21" dur="1000" fill="hold"/>
                                        <p:tgtEl>
                                          <p:spTgt spid="6"/>
                                        </p:tgtEl>
                                        <p:attrNameLst>
                                          <p:attrName>ppt_x</p:attrName>
                                        </p:attrNameLst>
                                      </p:cBhvr>
                                      <p:tavLst>
                                        <p:tav tm="0">
                                          <p:val>
                                            <p:strVal val="#ppt_x-.1"/>
                                          </p:val>
                                        </p:tav>
                                        <p:tav tm="100000">
                                          <p:val>
                                            <p:strVal val="#ppt_x"/>
                                          </p:val>
                                        </p:tav>
                                      </p:tavLst>
                                    </p:anim>
                                    <p:anim calcmode="lin" valueType="num">
                                      <p:cBhvr>
                                        <p:cTn id="2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6"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26810.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scene3d>
            <a:camera prst="orthographicFront"/>
            <a:lightRig rig="threePt" dir="t"/>
          </a:scene3d>
          <a:sp3d>
            <a:bevelT w="165100" prst="coolSlant"/>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526810.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scene3d>
            <a:camera prst="orthographicFront"/>
            <a:lightRig rig="threePt" dir="t"/>
          </a:scene3d>
          <a:sp3d>
            <a:bevelT w="165100" prst="coolSlant"/>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526810.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scene3d>
            <a:camera prst="orthographicFront"/>
            <a:lightRig rig="threePt" dir="t"/>
          </a:scene3d>
          <a:sp3d>
            <a:bevelT w="165100" prst="coolSlant"/>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7 CuadroTexto"/>
          <p:cNvSpPr txBox="1"/>
          <p:nvPr/>
        </p:nvSpPr>
        <p:spPr>
          <a:xfrm>
            <a:off x="611188" y="4371975"/>
            <a:ext cx="8208962" cy="647700"/>
          </a:xfrm>
          <a:prstGeom prst="rect">
            <a:avLst/>
          </a:prstGeom>
          <a:noFill/>
          <a:scene3d>
            <a:camera prst="orthographicFront"/>
            <a:lightRig rig="threePt" dir="t"/>
          </a:scene3d>
          <a:sp3d>
            <a:bevelT w="165100" prst="coolSlant"/>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Como elementos a destacar figura el templete de entrada donde se ubica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una campana, símbolo purificador y de oración en la tradición cristiana.</a:t>
            </a:r>
          </a:p>
        </p:txBody>
      </p:sp>
    </p:spTree>
  </p:cSld>
  <p:clrMapOvr>
    <a:masterClrMapping/>
  </p:clrMapOvr>
  <mc:AlternateContent xmlns:mc="http://schemas.openxmlformats.org/markup-compatibility/2006">
    <mc:Choice xmlns:p14="http://schemas.microsoft.com/office/powerpoint/2010/main" Requires="p14">
      <p:transition spd="slow" p14:dur="2000" advTm="22000">
        <p14:flip dir="r"/>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4000" fill="hold"/>
                                        <p:tgtEl>
                                          <p:spTgt spid="5"/>
                                        </p:tgtEl>
                                        <p:attrNameLst>
                                          <p:attrName>ppt_w</p:attrName>
                                        </p:attrNameLst>
                                      </p:cBhvr>
                                      <p:tavLst>
                                        <p:tav tm="0">
                                          <p:val>
                                            <p:strVal val="4/3*#ppt_w"/>
                                          </p:val>
                                        </p:tav>
                                        <p:tav tm="100000">
                                          <p:val>
                                            <p:strVal val="#ppt_w"/>
                                          </p:val>
                                        </p:tav>
                                      </p:tavLst>
                                    </p:anim>
                                    <p:anim calcmode="lin" valueType="num">
                                      <p:cBhvr>
                                        <p:cTn id="12" dur="4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4000" fill="hold"/>
                                        <p:tgtEl>
                                          <p:spTgt spid="6"/>
                                        </p:tgtEl>
                                        <p:attrNameLst>
                                          <p:attrName>ppt_w</p:attrName>
                                        </p:attrNameLst>
                                      </p:cBhvr>
                                      <p:tavLst>
                                        <p:tav tm="0">
                                          <p:val>
                                            <p:strVal val="4/3*#ppt_w"/>
                                          </p:val>
                                        </p:tav>
                                        <p:tav tm="100000">
                                          <p:val>
                                            <p:strVal val="#ppt_w"/>
                                          </p:val>
                                        </p:tav>
                                      </p:tavLst>
                                    </p:anim>
                                    <p:anim calcmode="lin" valueType="num">
                                      <p:cBhvr>
                                        <p:cTn id="16" dur="4000" fill="hold"/>
                                        <p:tgtEl>
                                          <p:spTgt spid="6"/>
                                        </p:tgtEl>
                                        <p:attrNameLst>
                                          <p:attrName>ppt_h</p:attrName>
                                        </p:attrNameLst>
                                      </p:cBhvr>
                                      <p:tavLst>
                                        <p:tav tm="0">
                                          <p:val>
                                            <p:strVal val="4/3*#ppt_h"/>
                                          </p:val>
                                        </p:tav>
                                        <p:tav tm="100000">
                                          <p:val>
                                            <p:strVal val="#ppt_h"/>
                                          </p:val>
                                        </p:tav>
                                      </p:tavLst>
                                    </p:anim>
                                  </p:childTnLst>
                                </p:cTn>
                              </p:par>
                              <p:par>
                                <p:cTn id="17" presetID="4" presetClass="entr" presetSubtype="32"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ox(out)">
                                      <p:cBhvr>
                                        <p:cTn id="19" dur="4000"/>
                                        <p:tgtEl>
                                          <p:spTgt spid="6"/>
                                        </p:tgtEl>
                                      </p:cBhvr>
                                    </p:animEffect>
                                  </p:childTnLst>
                                </p:cTn>
                              </p:par>
                              <p:par>
                                <p:cTn id="20" presetID="5" presetClass="entr" presetSubtype="10"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checkerboard(across)">
                                      <p:cBhvr>
                                        <p:cTn id="22" dur="4000"/>
                                        <p:tgtEl>
                                          <p:spTgt spid="5"/>
                                        </p:tgtEl>
                                      </p:cBhvr>
                                    </p:animEffect>
                                  </p:childTnLst>
                                </p:cTn>
                              </p:par>
                              <p:par>
                                <p:cTn id="23" presetID="5" presetClass="entr" presetSubtype="5"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checkerboard(down)">
                                      <p:cBhvr>
                                        <p:cTn id="25" dur="4000"/>
                                        <p:tgtEl>
                                          <p:spTgt spid="4"/>
                                        </p:tgtEl>
                                      </p:cBhvr>
                                    </p:animEffect>
                                  </p:childTnLst>
                                </p:cTn>
                              </p:par>
                            </p:childTnLst>
                          </p:cTn>
                        </p:par>
                        <p:par>
                          <p:cTn id="26" fill="hold" nodeType="afterGroup">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1"/>
                                          </p:val>
                                        </p:tav>
                                        <p:tav tm="100000">
                                          <p:val>
                                            <p:strVal val="#ppt_x"/>
                                          </p:val>
                                        </p:tav>
                                      </p:tavLst>
                                    </p:anim>
                                    <p:anim calcmode="lin" valueType="num">
                                      <p:cBhvr>
                                        <p:cTn id="3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ágenes-montajes-y-fotomanipulaciones-digitales-de-Caras-Ionut-3.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scene3d>
            <a:camera prst="orthographicFront"/>
            <a:lightRig rig="threePt" dir="t"/>
          </a:scene3d>
          <a:sp3d>
            <a:bevelT w="165100" prst="coolSlant"/>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imágenes-montajes-y-fotomanipulaciones-digitales-de-Caras-Ionut-3.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scene3d>
            <a:camera prst="orthographicFront"/>
            <a:lightRig rig="threePt" dir="t"/>
          </a:scene3d>
          <a:sp3d>
            <a:bevelT w="165100" prst="coolSlant"/>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uadroTexto"/>
          <p:cNvSpPr txBox="1"/>
          <p:nvPr/>
        </p:nvSpPr>
        <p:spPr>
          <a:xfrm>
            <a:off x="468313" y="3795713"/>
            <a:ext cx="8421687" cy="1200150"/>
          </a:xfrm>
          <a:prstGeom prst="rect">
            <a:avLst/>
          </a:prstGeom>
          <a:noFill/>
          <a:scene3d>
            <a:camera prst="orthographicFront"/>
            <a:lightRig rig="threePt" dir="t"/>
          </a:scene3d>
          <a:sp3d>
            <a:bevelT w="165100" prst="coolSlant"/>
          </a:sp3d>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Salimos de la senda de las Tres Culturas y volvemos a tomar la Senda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del Agua, aquí como se puede ver, todo se hace por sendas. Está la Senda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botánica, la Senda de las esculturas, la Senda de las tres culturas y por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supuesto, la Senda del agua (será por sendas).  </a:t>
            </a:r>
          </a:p>
        </p:txBody>
      </p:sp>
    </p:spTree>
  </p:cSld>
  <p:clrMapOvr>
    <a:masterClrMapping/>
  </p:clrMapOvr>
  <mc:AlternateContent xmlns:mc="http://schemas.openxmlformats.org/markup-compatibility/2006">
    <mc:Choice xmlns:p14="http://schemas.microsoft.com/office/powerpoint/2010/main" Requires="p14">
      <p:transition spd="slow" p14:dur="2000" advTm="31000">
        <p14:flip dir="r"/>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4000" fill="hold"/>
                                        <p:tgtEl>
                                          <p:spTgt spid="5"/>
                                        </p:tgtEl>
                                        <p:attrNameLst>
                                          <p:attrName>ppt_w</p:attrName>
                                        </p:attrNameLst>
                                      </p:cBhvr>
                                      <p:tavLst>
                                        <p:tav tm="0">
                                          <p:val>
                                            <p:strVal val="4/3*#ppt_w"/>
                                          </p:val>
                                        </p:tav>
                                        <p:tav tm="100000">
                                          <p:val>
                                            <p:strVal val="#ppt_w"/>
                                          </p:val>
                                        </p:tav>
                                      </p:tavLst>
                                    </p:anim>
                                    <p:anim calcmode="lin" valueType="num">
                                      <p:cBhvr>
                                        <p:cTn id="12" dur="4000" fill="hold"/>
                                        <p:tgtEl>
                                          <p:spTgt spid="5"/>
                                        </p:tgtEl>
                                        <p:attrNameLst>
                                          <p:attrName>ppt_h</p:attrName>
                                        </p:attrNameLst>
                                      </p:cBhvr>
                                      <p:tavLst>
                                        <p:tav tm="0">
                                          <p:val>
                                            <p:strVal val="4/3*#ppt_h"/>
                                          </p:val>
                                        </p:tav>
                                        <p:tav tm="100000">
                                          <p:val>
                                            <p:strVal val="#ppt_h"/>
                                          </p:val>
                                        </p:tav>
                                      </p:tavLst>
                                    </p:anim>
                                  </p:childTnLst>
                                </p:cTn>
                              </p:par>
                              <p:par>
                                <p:cTn id="13" presetID="5" presetClass="entr" presetSubtype="10"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heckerboard(across)">
                                      <p:cBhvr>
                                        <p:cTn id="15" dur="4000"/>
                                        <p:tgtEl>
                                          <p:spTgt spid="5"/>
                                        </p:tgtEl>
                                      </p:cBhvr>
                                    </p:animEffect>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4000"/>
                                        <p:tgtEl>
                                          <p:spTgt spid="4"/>
                                        </p:tgtEl>
                                      </p:cBhvr>
                                    </p:animEffect>
                                  </p:childTnLst>
                                </p:cTn>
                              </p:par>
                            </p:childTnLst>
                          </p:cTn>
                        </p:par>
                        <p:par>
                          <p:cTn id="19" fill="hold" nodeType="afterGroup">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hime-long-waterpark-in-southern-china-big.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8950"/>
            <a:ext cx="9144000" cy="5192191"/>
          </a:xfrm>
          <a:prstGeom prst="rect">
            <a:avLst/>
          </a:prstGeom>
          <a:noFill/>
          <a:ln>
            <a:noFill/>
          </a:ln>
          <a:scene3d>
            <a:camera prst="orthographicFront"/>
            <a:lightRig rig="threePt" dir="t"/>
          </a:scene3d>
          <a:sp3d>
            <a:bevelT w="165100" prst="coolSlant"/>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heurón"/>
          <p:cNvSpPr/>
          <p:nvPr/>
        </p:nvSpPr>
        <p:spPr>
          <a:xfrm rot="5400000">
            <a:off x="3668977" y="-3573147"/>
            <a:ext cx="1806046" cy="9144000"/>
          </a:xfrm>
          <a:prstGeom prst="chevron">
            <a:avLst>
              <a:gd name="adj" fmla="val 92747"/>
            </a:avLst>
          </a:prstGeom>
          <a:solidFill>
            <a:schemeClr val="tx2">
              <a:lumMod val="90000"/>
              <a:alpha val="70000"/>
            </a:schemeClr>
          </a:solidFill>
          <a:ln>
            <a:solidFill>
              <a:schemeClr val="tx2">
                <a:lumMod val="9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7" name="6 Cheurón"/>
          <p:cNvSpPr/>
          <p:nvPr/>
        </p:nvSpPr>
        <p:spPr>
          <a:xfrm rot="5400000">
            <a:off x="3443037" y="-3323229"/>
            <a:ext cx="2257926" cy="9144000"/>
          </a:xfrm>
          <a:prstGeom prst="chevron">
            <a:avLst>
              <a:gd name="adj" fmla="val 91491"/>
            </a:avLst>
          </a:prstGeom>
          <a:solidFill>
            <a:schemeClr val="bg2">
              <a:lumMod val="20000"/>
              <a:lumOff val="80000"/>
              <a:alpha val="70000"/>
            </a:schemeClr>
          </a:solidFill>
          <a:ln>
            <a:solidFill>
              <a:schemeClr val="tx2">
                <a:lumMod val="9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8" name="7 Cheurón"/>
          <p:cNvSpPr/>
          <p:nvPr/>
        </p:nvSpPr>
        <p:spPr>
          <a:xfrm rot="5400000" flipH="1">
            <a:off x="3819110" y="-203854"/>
            <a:ext cx="1505779" cy="9144000"/>
          </a:xfrm>
          <a:prstGeom prst="chevron">
            <a:avLst>
              <a:gd name="adj" fmla="val 91753"/>
            </a:avLst>
          </a:prstGeom>
          <a:solidFill>
            <a:schemeClr val="tx2">
              <a:lumMod val="75000"/>
              <a:alpha val="70000"/>
            </a:schemeClr>
          </a:solidFill>
          <a:ln>
            <a:solidFill>
              <a:schemeClr val="tx2">
                <a:lumMod val="9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9" name="8 Cheurón"/>
          <p:cNvSpPr/>
          <p:nvPr/>
        </p:nvSpPr>
        <p:spPr>
          <a:xfrm rot="5400000" flipH="1">
            <a:off x="3643708" y="-384488"/>
            <a:ext cx="1856584" cy="9144000"/>
          </a:xfrm>
          <a:prstGeom prst="chevron">
            <a:avLst>
              <a:gd name="adj" fmla="val 92474"/>
            </a:avLst>
          </a:prstGeom>
          <a:solidFill>
            <a:schemeClr val="tx2">
              <a:lumMod val="90000"/>
              <a:alpha val="70000"/>
            </a:schemeClr>
          </a:solidFill>
          <a:ln>
            <a:solidFill>
              <a:schemeClr val="tx2">
                <a:lumMod val="9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0" name="9 Cheurón"/>
          <p:cNvSpPr/>
          <p:nvPr/>
        </p:nvSpPr>
        <p:spPr>
          <a:xfrm rot="5400000">
            <a:off x="3869647" y="-3795114"/>
            <a:ext cx="1404705" cy="9144000"/>
          </a:xfrm>
          <a:prstGeom prst="chevron">
            <a:avLst>
              <a:gd name="adj" fmla="val 90476"/>
            </a:avLst>
          </a:prstGeom>
          <a:solidFill>
            <a:schemeClr val="tx2">
              <a:lumMod val="75000"/>
              <a:alpha val="70000"/>
            </a:schemeClr>
          </a:solidFill>
          <a:ln>
            <a:solidFill>
              <a:schemeClr val="tx2">
                <a:lumMod val="9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1" name="10 Cheurón"/>
          <p:cNvSpPr/>
          <p:nvPr/>
        </p:nvSpPr>
        <p:spPr>
          <a:xfrm rot="5400000" flipH="1">
            <a:off x="3995255" y="-22453"/>
            <a:ext cx="1153490" cy="9144000"/>
          </a:xfrm>
          <a:prstGeom prst="chevron">
            <a:avLst>
              <a:gd name="adj" fmla="val 87577"/>
            </a:avLst>
          </a:prstGeom>
          <a:solidFill>
            <a:schemeClr val="tx2">
              <a:lumMod val="50000"/>
              <a:alpha val="70000"/>
            </a:schemeClr>
          </a:solidFill>
          <a:ln>
            <a:solidFill>
              <a:schemeClr val="tx2">
                <a:lumMod val="9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2" name="11 Cheurón"/>
          <p:cNvSpPr/>
          <p:nvPr/>
        </p:nvSpPr>
        <p:spPr>
          <a:xfrm rot="5400000" flipH="1">
            <a:off x="3342701" y="-694477"/>
            <a:ext cx="2458598" cy="9144000"/>
          </a:xfrm>
          <a:prstGeom prst="chevron">
            <a:avLst>
              <a:gd name="adj" fmla="val 93136"/>
            </a:avLst>
          </a:prstGeom>
          <a:solidFill>
            <a:schemeClr val="bg2">
              <a:lumMod val="20000"/>
              <a:lumOff val="80000"/>
              <a:alpha val="70000"/>
            </a:schemeClr>
          </a:solidFill>
          <a:ln>
            <a:solidFill>
              <a:schemeClr val="tx2">
                <a:lumMod val="9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3" name="12 Cheurón"/>
          <p:cNvSpPr/>
          <p:nvPr/>
        </p:nvSpPr>
        <p:spPr>
          <a:xfrm rot="5400000">
            <a:off x="4019779" y="-3961176"/>
            <a:ext cx="1104441" cy="9144000"/>
          </a:xfrm>
          <a:prstGeom prst="chevron">
            <a:avLst>
              <a:gd name="adj" fmla="val 86299"/>
            </a:avLst>
          </a:prstGeom>
          <a:solidFill>
            <a:schemeClr val="tx2">
              <a:lumMod val="50000"/>
              <a:alpha val="70000"/>
            </a:schemeClr>
          </a:solidFill>
          <a:ln>
            <a:solidFill>
              <a:schemeClr val="tx2">
                <a:lumMod val="9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4" name="13 CuadroTexto"/>
          <p:cNvSpPr txBox="1"/>
          <p:nvPr/>
        </p:nvSpPr>
        <p:spPr>
          <a:xfrm>
            <a:off x="1258888" y="4587875"/>
            <a:ext cx="7480300" cy="368300"/>
          </a:xfrm>
          <a:prstGeom prst="rect">
            <a:avLst/>
          </a:prstGeom>
          <a:noFill/>
          <a:scene3d>
            <a:camera prst="orthographicFront"/>
            <a:lightRig rig="threePt" dir="t"/>
          </a:scene3d>
          <a:sp3d>
            <a:bevelT w="165100" prst="coolSlant"/>
          </a:sp3d>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Le damos la vuelta al parque, y seguimos por la otra orilla del lago.</a:t>
            </a:r>
          </a:p>
        </p:txBody>
      </p:sp>
    </p:spTree>
  </p:cSld>
  <p:clrMapOvr>
    <a:masterClrMapping/>
  </p:clrMapOvr>
  <mc:AlternateContent xmlns:mc="http://schemas.openxmlformats.org/markup-compatibility/2006">
    <mc:Choice xmlns:p14="http://schemas.microsoft.com/office/powerpoint/2010/main" Requires="p14">
      <p:transition spd="slow" p14:dur="2000" advTm="17000">
        <p14:flip dir="r"/>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ntr" presetSubtype="16" fill="hold" nodeType="withEffect">
                                  <p:stCondLst>
                                    <p:cond delay="0"/>
                                  </p:stCondLst>
                                  <p:iterate type="lt">
                                    <p:tmPct val="0"/>
                                  </p:iterate>
                                  <p:childTnLst>
                                    <p:set>
                                      <p:cBhvr>
                                        <p:cTn id="6" dur="1" fill="hold">
                                          <p:stCondLst>
                                            <p:cond delay="0"/>
                                          </p:stCondLst>
                                        </p:cTn>
                                        <p:tgtEl>
                                          <p:spTgt spid="6"/>
                                        </p:tgtEl>
                                        <p:attrNameLst>
                                          <p:attrName>style.visibility</p:attrName>
                                        </p:attrNameLst>
                                      </p:cBhvr>
                                      <p:to>
                                        <p:strVal val="visible"/>
                                      </p:to>
                                    </p:set>
                                    <p:animEffect transition="in" filter="plus(in)">
                                      <p:cBhvr>
                                        <p:cTn id="7" dur="3000"/>
                                        <p:tgtEl>
                                          <p:spTgt spid="6"/>
                                        </p:tgtEl>
                                      </p:cBhvr>
                                    </p:animEffect>
                                  </p:childTnLst>
                                </p:cTn>
                              </p:par>
                              <p:par>
                                <p:cTn id="8" presetID="13" presetClass="entr" presetSubtype="16" fill="hold" nodeType="withEffect">
                                  <p:stCondLst>
                                    <p:cond delay="0"/>
                                  </p:stCondLst>
                                  <p:iterate type="lt">
                                    <p:tmPct val="0"/>
                                  </p:iterate>
                                  <p:childTnLst>
                                    <p:set>
                                      <p:cBhvr>
                                        <p:cTn id="9" dur="1" fill="hold">
                                          <p:stCondLst>
                                            <p:cond delay="0"/>
                                          </p:stCondLst>
                                        </p:cTn>
                                        <p:tgtEl>
                                          <p:spTgt spid="10"/>
                                        </p:tgtEl>
                                        <p:attrNameLst>
                                          <p:attrName>style.visibility</p:attrName>
                                        </p:attrNameLst>
                                      </p:cBhvr>
                                      <p:to>
                                        <p:strVal val="visible"/>
                                      </p:to>
                                    </p:set>
                                    <p:animEffect transition="in" filter="plus(in)">
                                      <p:cBhvr>
                                        <p:cTn id="10" dur="3000"/>
                                        <p:tgtEl>
                                          <p:spTgt spid="10"/>
                                        </p:tgtEl>
                                      </p:cBhvr>
                                    </p:animEffect>
                                  </p:childTnLst>
                                </p:cTn>
                              </p:par>
                              <p:par>
                                <p:cTn id="11" presetID="13" presetClass="entr" presetSubtype="16" fill="hold" nodeType="withEffect">
                                  <p:stCondLst>
                                    <p:cond delay="0"/>
                                  </p:stCondLst>
                                  <p:iterate type="lt">
                                    <p:tmPct val="0"/>
                                  </p:iterate>
                                  <p:childTnLst>
                                    <p:set>
                                      <p:cBhvr>
                                        <p:cTn id="12" dur="1" fill="hold">
                                          <p:stCondLst>
                                            <p:cond delay="0"/>
                                          </p:stCondLst>
                                        </p:cTn>
                                        <p:tgtEl>
                                          <p:spTgt spid="13"/>
                                        </p:tgtEl>
                                        <p:attrNameLst>
                                          <p:attrName>style.visibility</p:attrName>
                                        </p:attrNameLst>
                                      </p:cBhvr>
                                      <p:to>
                                        <p:strVal val="visible"/>
                                      </p:to>
                                    </p:set>
                                    <p:animEffect transition="in" filter="plus(in)">
                                      <p:cBhvr>
                                        <p:cTn id="13" dur="3000"/>
                                        <p:tgtEl>
                                          <p:spTgt spid="13"/>
                                        </p:tgtEl>
                                      </p:cBhvr>
                                    </p:animEffect>
                                  </p:childTnLst>
                                </p:cTn>
                              </p:par>
                              <p:par>
                                <p:cTn id="14" presetID="13" presetClass="entr" presetSubtype="16"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plus(in)">
                                      <p:cBhvr>
                                        <p:cTn id="16" dur="3000"/>
                                        <p:tgtEl>
                                          <p:spTgt spid="8"/>
                                        </p:tgtEl>
                                      </p:cBhvr>
                                    </p:animEffect>
                                  </p:childTnLst>
                                </p:cTn>
                              </p:par>
                              <p:par>
                                <p:cTn id="17" presetID="13" presetClass="entr" presetSubtype="16"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plus(in)">
                                      <p:cBhvr>
                                        <p:cTn id="19" dur="3000"/>
                                        <p:tgtEl>
                                          <p:spTgt spid="9"/>
                                        </p:tgtEl>
                                      </p:cBhvr>
                                    </p:animEffect>
                                  </p:childTnLst>
                                </p:cTn>
                              </p:par>
                              <p:par>
                                <p:cTn id="20" presetID="13" presetClass="entr" presetSubtype="16"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plus(in)">
                                      <p:cBhvr>
                                        <p:cTn id="22" dur="3000"/>
                                        <p:tgtEl>
                                          <p:spTgt spid="11"/>
                                        </p:tgtEl>
                                      </p:cBhvr>
                                    </p:animEffect>
                                  </p:childTnLst>
                                </p:cTn>
                              </p:par>
                              <p:par>
                                <p:cTn id="23" presetID="13" presetClass="entr" presetSubtype="16"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plus(in)">
                                      <p:cBhvr>
                                        <p:cTn id="25" dur="3000"/>
                                        <p:tgtEl>
                                          <p:spTgt spid="12"/>
                                        </p:tgtEl>
                                      </p:cBhvr>
                                    </p:animEffect>
                                  </p:childTnLst>
                                </p:cTn>
                              </p:par>
                              <p:par>
                                <p:cTn id="26" presetID="13" presetClass="entr" presetSubtype="16" fill="hold" nodeType="withEffect">
                                  <p:stCondLst>
                                    <p:cond delay="0"/>
                                  </p:stCondLst>
                                  <p:iterate type="lt">
                                    <p:tmPct val="0"/>
                                  </p:iterate>
                                  <p:childTnLst>
                                    <p:set>
                                      <p:cBhvr>
                                        <p:cTn id="27" dur="1" fill="hold">
                                          <p:stCondLst>
                                            <p:cond delay="0"/>
                                          </p:stCondLst>
                                        </p:cTn>
                                        <p:tgtEl>
                                          <p:spTgt spid="7"/>
                                        </p:tgtEl>
                                        <p:attrNameLst>
                                          <p:attrName>style.visibility</p:attrName>
                                        </p:attrNameLst>
                                      </p:cBhvr>
                                      <p:to>
                                        <p:strVal val="visible"/>
                                      </p:to>
                                    </p:set>
                                    <p:animEffect transition="in" filter="plus(in)">
                                      <p:cBhvr>
                                        <p:cTn id="28" dur="3000"/>
                                        <p:tgtEl>
                                          <p:spTgt spid="7"/>
                                        </p:tgtEl>
                                      </p:cBhvr>
                                    </p:animEffect>
                                  </p:childTnLst>
                                </p:cTn>
                              </p:par>
                              <p:par>
                                <p:cTn id="29" presetID="20" presetClass="entr" presetSubtype="0" fill="hold" nodeType="withEffect">
                                  <p:stCondLst>
                                    <p:cond delay="0"/>
                                  </p:stCondLst>
                                  <p:iterate type="lt">
                                    <p:tmPct val="0"/>
                                  </p:iterate>
                                  <p:childTnLst>
                                    <p:set>
                                      <p:cBhvr>
                                        <p:cTn id="30" dur="1" fill="hold">
                                          <p:stCondLst>
                                            <p:cond delay="0"/>
                                          </p:stCondLst>
                                        </p:cTn>
                                        <p:tgtEl>
                                          <p:spTgt spid="6"/>
                                        </p:tgtEl>
                                        <p:attrNameLst>
                                          <p:attrName>style.visibility</p:attrName>
                                        </p:attrNameLst>
                                      </p:cBhvr>
                                      <p:to>
                                        <p:strVal val="visible"/>
                                      </p:to>
                                    </p:set>
                                    <p:animEffect transition="in" filter="wedge">
                                      <p:cBhvr>
                                        <p:cTn id="31" dur="3000"/>
                                        <p:tgtEl>
                                          <p:spTgt spid="6"/>
                                        </p:tgtEl>
                                      </p:cBhvr>
                                    </p:animEffect>
                                  </p:childTnLst>
                                </p:cTn>
                              </p:par>
                              <p:par>
                                <p:cTn id="32" presetID="20" presetClass="entr" presetSubtype="0" fill="hold" nodeType="withEffect">
                                  <p:stCondLst>
                                    <p:cond delay="0"/>
                                  </p:stCondLst>
                                  <p:iterate type="lt">
                                    <p:tmPct val="0"/>
                                  </p:iterate>
                                  <p:childTnLst>
                                    <p:set>
                                      <p:cBhvr>
                                        <p:cTn id="33" dur="1" fill="hold">
                                          <p:stCondLst>
                                            <p:cond delay="0"/>
                                          </p:stCondLst>
                                        </p:cTn>
                                        <p:tgtEl>
                                          <p:spTgt spid="7"/>
                                        </p:tgtEl>
                                        <p:attrNameLst>
                                          <p:attrName>style.visibility</p:attrName>
                                        </p:attrNameLst>
                                      </p:cBhvr>
                                      <p:to>
                                        <p:strVal val="visible"/>
                                      </p:to>
                                    </p:set>
                                    <p:animEffect transition="in" filter="wedge">
                                      <p:cBhvr>
                                        <p:cTn id="34" dur="3000"/>
                                        <p:tgtEl>
                                          <p:spTgt spid="7"/>
                                        </p:tgtEl>
                                      </p:cBhvr>
                                    </p:animEffect>
                                  </p:childTnLst>
                                </p:cTn>
                              </p:par>
                              <p:par>
                                <p:cTn id="35" presetID="20" presetClass="entr" presetSubtype="0" fill="hold" nodeType="withEffect">
                                  <p:stCondLst>
                                    <p:cond delay="0"/>
                                  </p:stCondLst>
                                  <p:iterate type="lt">
                                    <p:tmPct val="0"/>
                                  </p:iterate>
                                  <p:childTnLst>
                                    <p:set>
                                      <p:cBhvr>
                                        <p:cTn id="36" dur="1" fill="hold">
                                          <p:stCondLst>
                                            <p:cond delay="0"/>
                                          </p:stCondLst>
                                        </p:cTn>
                                        <p:tgtEl>
                                          <p:spTgt spid="10"/>
                                        </p:tgtEl>
                                        <p:attrNameLst>
                                          <p:attrName>style.visibility</p:attrName>
                                        </p:attrNameLst>
                                      </p:cBhvr>
                                      <p:to>
                                        <p:strVal val="visible"/>
                                      </p:to>
                                    </p:set>
                                    <p:animEffect transition="in" filter="wedge">
                                      <p:cBhvr>
                                        <p:cTn id="37" dur="3000"/>
                                        <p:tgtEl>
                                          <p:spTgt spid="10"/>
                                        </p:tgtEl>
                                      </p:cBhvr>
                                    </p:animEffect>
                                  </p:childTnLst>
                                </p:cTn>
                              </p:par>
                              <p:par>
                                <p:cTn id="38" presetID="20" presetClass="entr" presetSubtype="0" fill="hold" nodeType="withEffect">
                                  <p:stCondLst>
                                    <p:cond delay="0"/>
                                  </p:stCondLst>
                                  <p:iterate type="lt">
                                    <p:tmPct val="0"/>
                                  </p:iterate>
                                  <p:childTnLst>
                                    <p:set>
                                      <p:cBhvr>
                                        <p:cTn id="39" dur="1" fill="hold">
                                          <p:stCondLst>
                                            <p:cond delay="0"/>
                                          </p:stCondLst>
                                        </p:cTn>
                                        <p:tgtEl>
                                          <p:spTgt spid="13"/>
                                        </p:tgtEl>
                                        <p:attrNameLst>
                                          <p:attrName>style.visibility</p:attrName>
                                        </p:attrNameLst>
                                      </p:cBhvr>
                                      <p:to>
                                        <p:strVal val="visible"/>
                                      </p:to>
                                    </p:set>
                                    <p:animEffect transition="in" filter="wedge">
                                      <p:cBhvr>
                                        <p:cTn id="40" dur="3000"/>
                                        <p:tgtEl>
                                          <p:spTgt spid="13"/>
                                        </p:tgtEl>
                                      </p:cBhvr>
                                    </p:animEffect>
                                  </p:childTnLst>
                                </p:cTn>
                              </p:par>
                              <p:par>
                                <p:cTn id="41" presetID="20" presetClass="entr" presetSubtype="0" fill="hold" nodeType="with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wedge">
                                      <p:cBhvr>
                                        <p:cTn id="43" dur="3000"/>
                                        <p:tgtEl>
                                          <p:spTgt spid="8"/>
                                        </p:tgtEl>
                                      </p:cBhvr>
                                    </p:animEffect>
                                  </p:childTnLst>
                                </p:cTn>
                              </p:par>
                              <p:par>
                                <p:cTn id="44" presetID="20" presetClass="entr" presetSubtype="0"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wedge">
                                      <p:cBhvr>
                                        <p:cTn id="46" dur="3000"/>
                                        <p:tgtEl>
                                          <p:spTgt spid="9"/>
                                        </p:tgtEl>
                                      </p:cBhvr>
                                    </p:animEffect>
                                  </p:childTnLst>
                                </p:cTn>
                              </p:par>
                              <p:par>
                                <p:cTn id="47" presetID="20" presetClass="entr" presetSubtype="0" fill="hold" nodeType="withEffect">
                                  <p:stCondLst>
                                    <p:cond delay="0"/>
                                  </p:stCondLst>
                                  <p:childTnLst>
                                    <p:set>
                                      <p:cBhvr>
                                        <p:cTn id="48" dur="1" fill="hold">
                                          <p:stCondLst>
                                            <p:cond delay="0"/>
                                          </p:stCondLst>
                                        </p:cTn>
                                        <p:tgtEl>
                                          <p:spTgt spid="11"/>
                                        </p:tgtEl>
                                        <p:attrNameLst>
                                          <p:attrName>style.visibility</p:attrName>
                                        </p:attrNameLst>
                                      </p:cBhvr>
                                      <p:to>
                                        <p:strVal val="visible"/>
                                      </p:to>
                                    </p:set>
                                    <p:animEffect transition="in" filter="wedge">
                                      <p:cBhvr>
                                        <p:cTn id="49" dur="3000"/>
                                        <p:tgtEl>
                                          <p:spTgt spid="11"/>
                                        </p:tgtEl>
                                      </p:cBhvr>
                                    </p:animEffect>
                                  </p:childTnLst>
                                </p:cTn>
                              </p:par>
                              <p:par>
                                <p:cTn id="50" presetID="20" presetClass="entr" presetSubtype="0"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wedge">
                                      <p:cBhvr>
                                        <p:cTn id="52" dur="3000"/>
                                        <p:tgtEl>
                                          <p:spTgt spid="12"/>
                                        </p:tgtEl>
                                      </p:cBhvr>
                                    </p:animEffect>
                                  </p:childTnLst>
                                </p:cTn>
                              </p:par>
                              <p:par>
                                <p:cTn id="53" presetID="2" presetClass="entr" presetSubtype="4" fill="hold" nodeType="withEffect">
                                  <p:stCondLst>
                                    <p:cond delay="0"/>
                                  </p:stCondLst>
                                  <p:iterate type="lt">
                                    <p:tmPct val="0"/>
                                  </p:iterate>
                                  <p:childTnLst>
                                    <p:set>
                                      <p:cBhvr>
                                        <p:cTn id="54" dur="1" fill="hold">
                                          <p:stCondLst>
                                            <p:cond delay="0"/>
                                          </p:stCondLst>
                                        </p:cTn>
                                        <p:tgtEl>
                                          <p:spTgt spid="6"/>
                                        </p:tgtEl>
                                        <p:attrNameLst>
                                          <p:attrName>style.visibility</p:attrName>
                                        </p:attrNameLst>
                                      </p:cBhvr>
                                      <p:to>
                                        <p:strVal val="visible"/>
                                      </p:to>
                                    </p:set>
                                    <p:anim calcmode="lin" valueType="num">
                                      <p:cBhvr additive="base">
                                        <p:cTn id="55" dur="3000" fill="hold"/>
                                        <p:tgtEl>
                                          <p:spTgt spid="6"/>
                                        </p:tgtEl>
                                        <p:attrNameLst>
                                          <p:attrName>ppt_x</p:attrName>
                                        </p:attrNameLst>
                                      </p:cBhvr>
                                      <p:tavLst>
                                        <p:tav tm="0">
                                          <p:val>
                                            <p:strVal val="#ppt_x"/>
                                          </p:val>
                                        </p:tav>
                                        <p:tav tm="100000">
                                          <p:val>
                                            <p:strVal val="#ppt_x"/>
                                          </p:val>
                                        </p:tav>
                                      </p:tavLst>
                                    </p:anim>
                                    <p:anim calcmode="lin" valueType="num">
                                      <p:cBhvr additive="base">
                                        <p:cTn id="56" dur="3000" fill="hold"/>
                                        <p:tgtEl>
                                          <p:spTgt spid="6"/>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0"/>
                                  </p:stCondLst>
                                  <p:iterate type="lt">
                                    <p:tmPct val="0"/>
                                  </p:iterate>
                                  <p:childTnLst>
                                    <p:set>
                                      <p:cBhvr>
                                        <p:cTn id="58" dur="1" fill="hold">
                                          <p:stCondLst>
                                            <p:cond delay="0"/>
                                          </p:stCondLst>
                                        </p:cTn>
                                        <p:tgtEl>
                                          <p:spTgt spid="7"/>
                                        </p:tgtEl>
                                        <p:attrNameLst>
                                          <p:attrName>style.visibility</p:attrName>
                                        </p:attrNameLst>
                                      </p:cBhvr>
                                      <p:to>
                                        <p:strVal val="visible"/>
                                      </p:to>
                                    </p:set>
                                    <p:anim calcmode="lin" valueType="num">
                                      <p:cBhvr additive="base">
                                        <p:cTn id="59" dur="3000" fill="hold"/>
                                        <p:tgtEl>
                                          <p:spTgt spid="7"/>
                                        </p:tgtEl>
                                        <p:attrNameLst>
                                          <p:attrName>ppt_x</p:attrName>
                                        </p:attrNameLst>
                                      </p:cBhvr>
                                      <p:tavLst>
                                        <p:tav tm="0">
                                          <p:val>
                                            <p:strVal val="#ppt_x"/>
                                          </p:val>
                                        </p:tav>
                                        <p:tav tm="100000">
                                          <p:val>
                                            <p:strVal val="#ppt_x"/>
                                          </p:val>
                                        </p:tav>
                                      </p:tavLst>
                                    </p:anim>
                                    <p:anim calcmode="lin" valueType="num">
                                      <p:cBhvr additive="base">
                                        <p:cTn id="60" dur="3000" fill="hold"/>
                                        <p:tgtEl>
                                          <p:spTgt spid="7"/>
                                        </p:tgtEl>
                                        <p:attrNameLst>
                                          <p:attrName>ppt_y</p:attrName>
                                        </p:attrNameLst>
                                      </p:cBhvr>
                                      <p:tavLst>
                                        <p:tav tm="0">
                                          <p:val>
                                            <p:strVal val="1+#ppt_h/2"/>
                                          </p:val>
                                        </p:tav>
                                        <p:tav tm="100000">
                                          <p:val>
                                            <p:strVal val="#ppt_y"/>
                                          </p:val>
                                        </p:tav>
                                      </p:tavLst>
                                    </p:anim>
                                  </p:childTnLst>
                                </p:cTn>
                              </p:par>
                              <p:par>
                                <p:cTn id="61" presetID="2" presetClass="entr" presetSubtype="4" fill="hold" nodeType="withEffect">
                                  <p:stCondLst>
                                    <p:cond delay="0"/>
                                  </p:stCondLst>
                                  <p:iterate type="lt">
                                    <p:tmPct val="0"/>
                                  </p:iterate>
                                  <p:childTnLst>
                                    <p:set>
                                      <p:cBhvr>
                                        <p:cTn id="62" dur="1" fill="hold">
                                          <p:stCondLst>
                                            <p:cond delay="0"/>
                                          </p:stCondLst>
                                        </p:cTn>
                                        <p:tgtEl>
                                          <p:spTgt spid="10"/>
                                        </p:tgtEl>
                                        <p:attrNameLst>
                                          <p:attrName>style.visibility</p:attrName>
                                        </p:attrNameLst>
                                      </p:cBhvr>
                                      <p:to>
                                        <p:strVal val="visible"/>
                                      </p:to>
                                    </p:set>
                                    <p:anim calcmode="lin" valueType="num">
                                      <p:cBhvr additive="base">
                                        <p:cTn id="63" dur="3000" fill="hold"/>
                                        <p:tgtEl>
                                          <p:spTgt spid="10"/>
                                        </p:tgtEl>
                                        <p:attrNameLst>
                                          <p:attrName>ppt_x</p:attrName>
                                        </p:attrNameLst>
                                      </p:cBhvr>
                                      <p:tavLst>
                                        <p:tav tm="0">
                                          <p:val>
                                            <p:strVal val="#ppt_x"/>
                                          </p:val>
                                        </p:tav>
                                        <p:tav tm="100000">
                                          <p:val>
                                            <p:strVal val="#ppt_x"/>
                                          </p:val>
                                        </p:tav>
                                      </p:tavLst>
                                    </p:anim>
                                    <p:anim calcmode="lin" valueType="num">
                                      <p:cBhvr additive="base">
                                        <p:cTn id="64" dur="3000" fill="hold"/>
                                        <p:tgtEl>
                                          <p:spTgt spid="10"/>
                                        </p:tgtEl>
                                        <p:attrNameLst>
                                          <p:attrName>ppt_y</p:attrName>
                                        </p:attrNameLst>
                                      </p:cBhvr>
                                      <p:tavLst>
                                        <p:tav tm="0">
                                          <p:val>
                                            <p:strVal val="1+#ppt_h/2"/>
                                          </p:val>
                                        </p:tav>
                                        <p:tav tm="100000">
                                          <p:val>
                                            <p:strVal val="#ppt_y"/>
                                          </p:val>
                                        </p:tav>
                                      </p:tavLst>
                                    </p:anim>
                                  </p:childTnLst>
                                </p:cTn>
                              </p:par>
                              <p:par>
                                <p:cTn id="65" presetID="2" presetClass="entr" presetSubtype="4" fill="hold" nodeType="withEffect">
                                  <p:stCondLst>
                                    <p:cond delay="0"/>
                                  </p:stCondLst>
                                  <p:iterate type="lt">
                                    <p:tmPct val="0"/>
                                  </p:iterate>
                                  <p:childTnLst>
                                    <p:set>
                                      <p:cBhvr>
                                        <p:cTn id="66" dur="1" fill="hold">
                                          <p:stCondLst>
                                            <p:cond delay="0"/>
                                          </p:stCondLst>
                                        </p:cTn>
                                        <p:tgtEl>
                                          <p:spTgt spid="13"/>
                                        </p:tgtEl>
                                        <p:attrNameLst>
                                          <p:attrName>style.visibility</p:attrName>
                                        </p:attrNameLst>
                                      </p:cBhvr>
                                      <p:to>
                                        <p:strVal val="visible"/>
                                      </p:to>
                                    </p:set>
                                    <p:anim calcmode="lin" valueType="num">
                                      <p:cBhvr additive="base">
                                        <p:cTn id="67" dur="3000" fill="hold"/>
                                        <p:tgtEl>
                                          <p:spTgt spid="13"/>
                                        </p:tgtEl>
                                        <p:attrNameLst>
                                          <p:attrName>ppt_x</p:attrName>
                                        </p:attrNameLst>
                                      </p:cBhvr>
                                      <p:tavLst>
                                        <p:tav tm="0">
                                          <p:val>
                                            <p:strVal val="#ppt_x"/>
                                          </p:val>
                                        </p:tav>
                                        <p:tav tm="100000">
                                          <p:val>
                                            <p:strVal val="#ppt_x"/>
                                          </p:val>
                                        </p:tav>
                                      </p:tavLst>
                                    </p:anim>
                                    <p:anim calcmode="lin" valueType="num">
                                      <p:cBhvr additive="base">
                                        <p:cTn id="68" dur="3000" fill="hold"/>
                                        <p:tgtEl>
                                          <p:spTgt spid="13"/>
                                        </p:tgtEl>
                                        <p:attrNameLst>
                                          <p:attrName>ppt_y</p:attrName>
                                        </p:attrNameLst>
                                      </p:cBhvr>
                                      <p:tavLst>
                                        <p:tav tm="0">
                                          <p:val>
                                            <p:strVal val="1+#ppt_h/2"/>
                                          </p:val>
                                        </p:tav>
                                        <p:tav tm="100000">
                                          <p:val>
                                            <p:strVal val="#ppt_y"/>
                                          </p:val>
                                        </p:tav>
                                      </p:tavLst>
                                    </p:anim>
                                  </p:childTnLst>
                                </p:cTn>
                              </p:par>
                              <p:par>
                                <p:cTn id="69" presetID="2" presetClass="entr" presetSubtype="1" fill="hold" nodeType="withEffect">
                                  <p:stCondLst>
                                    <p:cond delay="0"/>
                                  </p:stCondLst>
                                  <p:childTnLst>
                                    <p:set>
                                      <p:cBhvr>
                                        <p:cTn id="70" dur="1" fill="hold">
                                          <p:stCondLst>
                                            <p:cond delay="0"/>
                                          </p:stCondLst>
                                        </p:cTn>
                                        <p:tgtEl>
                                          <p:spTgt spid="8"/>
                                        </p:tgtEl>
                                        <p:attrNameLst>
                                          <p:attrName>style.visibility</p:attrName>
                                        </p:attrNameLst>
                                      </p:cBhvr>
                                      <p:to>
                                        <p:strVal val="visible"/>
                                      </p:to>
                                    </p:set>
                                    <p:anim calcmode="lin" valueType="num">
                                      <p:cBhvr additive="base">
                                        <p:cTn id="71" dur="3000" fill="hold"/>
                                        <p:tgtEl>
                                          <p:spTgt spid="8"/>
                                        </p:tgtEl>
                                        <p:attrNameLst>
                                          <p:attrName>ppt_x</p:attrName>
                                        </p:attrNameLst>
                                      </p:cBhvr>
                                      <p:tavLst>
                                        <p:tav tm="0">
                                          <p:val>
                                            <p:strVal val="#ppt_x"/>
                                          </p:val>
                                        </p:tav>
                                        <p:tav tm="100000">
                                          <p:val>
                                            <p:strVal val="#ppt_x"/>
                                          </p:val>
                                        </p:tav>
                                      </p:tavLst>
                                    </p:anim>
                                    <p:anim calcmode="lin" valueType="num">
                                      <p:cBhvr additive="base">
                                        <p:cTn id="72" dur="3000" fill="hold"/>
                                        <p:tgtEl>
                                          <p:spTgt spid="8"/>
                                        </p:tgtEl>
                                        <p:attrNameLst>
                                          <p:attrName>ppt_y</p:attrName>
                                        </p:attrNameLst>
                                      </p:cBhvr>
                                      <p:tavLst>
                                        <p:tav tm="0">
                                          <p:val>
                                            <p:strVal val="0-#ppt_h/2"/>
                                          </p:val>
                                        </p:tav>
                                        <p:tav tm="100000">
                                          <p:val>
                                            <p:strVal val="#ppt_y"/>
                                          </p:val>
                                        </p:tav>
                                      </p:tavLst>
                                    </p:anim>
                                  </p:childTnLst>
                                </p:cTn>
                              </p:par>
                              <p:par>
                                <p:cTn id="73" presetID="2" presetClass="entr" presetSubtype="1" fill="hold" nodeType="withEffect">
                                  <p:stCondLst>
                                    <p:cond delay="0"/>
                                  </p:stCondLst>
                                  <p:childTnLst>
                                    <p:set>
                                      <p:cBhvr>
                                        <p:cTn id="74" dur="1" fill="hold">
                                          <p:stCondLst>
                                            <p:cond delay="0"/>
                                          </p:stCondLst>
                                        </p:cTn>
                                        <p:tgtEl>
                                          <p:spTgt spid="9"/>
                                        </p:tgtEl>
                                        <p:attrNameLst>
                                          <p:attrName>style.visibility</p:attrName>
                                        </p:attrNameLst>
                                      </p:cBhvr>
                                      <p:to>
                                        <p:strVal val="visible"/>
                                      </p:to>
                                    </p:set>
                                    <p:anim calcmode="lin" valueType="num">
                                      <p:cBhvr additive="base">
                                        <p:cTn id="75" dur="3000" fill="hold"/>
                                        <p:tgtEl>
                                          <p:spTgt spid="9"/>
                                        </p:tgtEl>
                                        <p:attrNameLst>
                                          <p:attrName>ppt_x</p:attrName>
                                        </p:attrNameLst>
                                      </p:cBhvr>
                                      <p:tavLst>
                                        <p:tav tm="0">
                                          <p:val>
                                            <p:strVal val="#ppt_x"/>
                                          </p:val>
                                        </p:tav>
                                        <p:tav tm="100000">
                                          <p:val>
                                            <p:strVal val="#ppt_x"/>
                                          </p:val>
                                        </p:tav>
                                      </p:tavLst>
                                    </p:anim>
                                    <p:anim calcmode="lin" valueType="num">
                                      <p:cBhvr additive="base">
                                        <p:cTn id="76" dur="3000" fill="hold"/>
                                        <p:tgtEl>
                                          <p:spTgt spid="9"/>
                                        </p:tgtEl>
                                        <p:attrNameLst>
                                          <p:attrName>ppt_y</p:attrName>
                                        </p:attrNameLst>
                                      </p:cBhvr>
                                      <p:tavLst>
                                        <p:tav tm="0">
                                          <p:val>
                                            <p:strVal val="0-#ppt_h/2"/>
                                          </p:val>
                                        </p:tav>
                                        <p:tav tm="100000">
                                          <p:val>
                                            <p:strVal val="#ppt_y"/>
                                          </p:val>
                                        </p:tav>
                                      </p:tavLst>
                                    </p:anim>
                                  </p:childTnLst>
                                </p:cTn>
                              </p:par>
                              <p:par>
                                <p:cTn id="77" presetID="2" presetClass="entr" presetSubtype="1" fill="hold" nodeType="withEffect">
                                  <p:stCondLst>
                                    <p:cond delay="0"/>
                                  </p:stCondLst>
                                  <p:childTnLst>
                                    <p:set>
                                      <p:cBhvr>
                                        <p:cTn id="78" dur="1" fill="hold">
                                          <p:stCondLst>
                                            <p:cond delay="0"/>
                                          </p:stCondLst>
                                        </p:cTn>
                                        <p:tgtEl>
                                          <p:spTgt spid="11"/>
                                        </p:tgtEl>
                                        <p:attrNameLst>
                                          <p:attrName>style.visibility</p:attrName>
                                        </p:attrNameLst>
                                      </p:cBhvr>
                                      <p:to>
                                        <p:strVal val="visible"/>
                                      </p:to>
                                    </p:set>
                                    <p:anim calcmode="lin" valueType="num">
                                      <p:cBhvr additive="base">
                                        <p:cTn id="79" dur="3000" fill="hold"/>
                                        <p:tgtEl>
                                          <p:spTgt spid="11"/>
                                        </p:tgtEl>
                                        <p:attrNameLst>
                                          <p:attrName>ppt_x</p:attrName>
                                        </p:attrNameLst>
                                      </p:cBhvr>
                                      <p:tavLst>
                                        <p:tav tm="0">
                                          <p:val>
                                            <p:strVal val="#ppt_x"/>
                                          </p:val>
                                        </p:tav>
                                        <p:tav tm="100000">
                                          <p:val>
                                            <p:strVal val="#ppt_x"/>
                                          </p:val>
                                        </p:tav>
                                      </p:tavLst>
                                    </p:anim>
                                    <p:anim calcmode="lin" valueType="num">
                                      <p:cBhvr additive="base">
                                        <p:cTn id="80" dur="3000" fill="hold"/>
                                        <p:tgtEl>
                                          <p:spTgt spid="11"/>
                                        </p:tgtEl>
                                        <p:attrNameLst>
                                          <p:attrName>ppt_y</p:attrName>
                                        </p:attrNameLst>
                                      </p:cBhvr>
                                      <p:tavLst>
                                        <p:tav tm="0">
                                          <p:val>
                                            <p:strVal val="0-#ppt_h/2"/>
                                          </p:val>
                                        </p:tav>
                                        <p:tav tm="100000">
                                          <p:val>
                                            <p:strVal val="#ppt_y"/>
                                          </p:val>
                                        </p:tav>
                                      </p:tavLst>
                                    </p:anim>
                                  </p:childTnLst>
                                </p:cTn>
                              </p:par>
                              <p:par>
                                <p:cTn id="81" presetID="2" presetClass="entr" presetSubtype="1" fill="hold" nodeType="withEffect">
                                  <p:stCondLst>
                                    <p:cond delay="0"/>
                                  </p:stCondLst>
                                  <p:childTnLst>
                                    <p:set>
                                      <p:cBhvr>
                                        <p:cTn id="82" dur="1" fill="hold">
                                          <p:stCondLst>
                                            <p:cond delay="0"/>
                                          </p:stCondLst>
                                        </p:cTn>
                                        <p:tgtEl>
                                          <p:spTgt spid="12"/>
                                        </p:tgtEl>
                                        <p:attrNameLst>
                                          <p:attrName>style.visibility</p:attrName>
                                        </p:attrNameLst>
                                      </p:cBhvr>
                                      <p:to>
                                        <p:strVal val="visible"/>
                                      </p:to>
                                    </p:set>
                                    <p:anim calcmode="lin" valueType="num">
                                      <p:cBhvr additive="base">
                                        <p:cTn id="83" dur="3000" fill="hold"/>
                                        <p:tgtEl>
                                          <p:spTgt spid="12"/>
                                        </p:tgtEl>
                                        <p:attrNameLst>
                                          <p:attrName>ppt_x</p:attrName>
                                        </p:attrNameLst>
                                      </p:cBhvr>
                                      <p:tavLst>
                                        <p:tav tm="0">
                                          <p:val>
                                            <p:strVal val="#ppt_x"/>
                                          </p:val>
                                        </p:tav>
                                        <p:tav tm="100000">
                                          <p:val>
                                            <p:strVal val="#ppt_x"/>
                                          </p:val>
                                        </p:tav>
                                      </p:tavLst>
                                    </p:anim>
                                    <p:anim calcmode="lin" valueType="num">
                                      <p:cBhvr additive="base">
                                        <p:cTn id="84" dur="3000" fill="hold"/>
                                        <p:tgtEl>
                                          <p:spTgt spid="12"/>
                                        </p:tgtEl>
                                        <p:attrNameLst>
                                          <p:attrName>ppt_y</p:attrName>
                                        </p:attrNameLst>
                                      </p:cBhvr>
                                      <p:tavLst>
                                        <p:tav tm="0">
                                          <p:val>
                                            <p:strVal val="0-#ppt_h/2"/>
                                          </p:val>
                                        </p:tav>
                                        <p:tav tm="100000">
                                          <p:val>
                                            <p:strVal val="#ppt_y"/>
                                          </p:val>
                                        </p:tav>
                                      </p:tavLst>
                                    </p:anim>
                                  </p:childTnLst>
                                </p:cTn>
                              </p:par>
                            </p:childTnLst>
                          </p:cTn>
                        </p:par>
                        <p:par>
                          <p:cTn id="85" fill="hold" nodeType="afterGroup">
                            <p:stCondLst>
                              <p:cond delay="3000"/>
                            </p:stCondLst>
                            <p:childTnLst>
                              <p:par>
                                <p:cTn id="86" presetID="2" presetClass="exit" presetSubtype="4" fill="hold" nodeType="afterEffect">
                                  <p:stCondLst>
                                    <p:cond delay="0"/>
                                  </p:stCondLst>
                                  <p:iterate type="lt">
                                    <p:tmPct val="0"/>
                                  </p:iterate>
                                  <p:childTnLst>
                                    <p:anim calcmode="lin" valueType="num">
                                      <p:cBhvr additive="base">
                                        <p:cTn id="87" dur="3000"/>
                                        <p:tgtEl>
                                          <p:spTgt spid="6"/>
                                        </p:tgtEl>
                                        <p:attrNameLst>
                                          <p:attrName>ppt_x</p:attrName>
                                        </p:attrNameLst>
                                      </p:cBhvr>
                                      <p:tavLst>
                                        <p:tav tm="0">
                                          <p:val>
                                            <p:strVal val="ppt_x"/>
                                          </p:val>
                                        </p:tav>
                                        <p:tav tm="100000">
                                          <p:val>
                                            <p:strVal val="ppt_x"/>
                                          </p:val>
                                        </p:tav>
                                      </p:tavLst>
                                    </p:anim>
                                    <p:anim calcmode="lin" valueType="num">
                                      <p:cBhvr additive="base">
                                        <p:cTn id="88" dur="3000"/>
                                        <p:tgtEl>
                                          <p:spTgt spid="6"/>
                                        </p:tgtEl>
                                        <p:attrNameLst>
                                          <p:attrName>ppt_y</p:attrName>
                                        </p:attrNameLst>
                                      </p:cBhvr>
                                      <p:tavLst>
                                        <p:tav tm="0">
                                          <p:val>
                                            <p:strVal val="ppt_y"/>
                                          </p:val>
                                        </p:tav>
                                        <p:tav tm="100000">
                                          <p:val>
                                            <p:strVal val="1+ppt_h/2"/>
                                          </p:val>
                                        </p:tav>
                                      </p:tavLst>
                                    </p:anim>
                                    <p:set>
                                      <p:cBhvr>
                                        <p:cTn id="89" dur="1" fill="hold">
                                          <p:stCondLst>
                                            <p:cond delay="2999"/>
                                          </p:stCondLst>
                                        </p:cTn>
                                        <p:tgtEl>
                                          <p:spTgt spid="6"/>
                                        </p:tgtEl>
                                        <p:attrNameLst>
                                          <p:attrName>style.visibility</p:attrName>
                                        </p:attrNameLst>
                                      </p:cBhvr>
                                      <p:to>
                                        <p:strVal val="hidden"/>
                                      </p:to>
                                    </p:set>
                                  </p:childTnLst>
                                </p:cTn>
                              </p:par>
                              <p:par>
                                <p:cTn id="90" presetID="2" presetClass="exit" presetSubtype="4" fill="hold" nodeType="withEffect">
                                  <p:stCondLst>
                                    <p:cond delay="0"/>
                                  </p:stCondLst>
                                  <p:iterate type="lt">
                                    <p:tmPct val="0"/>
                                  </p:iterate>
                                  <p:childTnLst>
                                    <p:anim calcmode="lin" valueType="num">
                                      <p:cBhvr additive="base">
                                        <p:cTn id="91" dur="3000"/>
                                        <p:tgtEl>
                                          <p:spTgt spid="7"/>
                                        </p:tgtEl>
                                        <p:attrNameLst>
                                          <p:attrName>ppt_x</p:attrName>
                                        </p:attrNameLst>
                                      </p:cBhvr>
                                      <p:tavLst>
                                        <p:tav tm="0">
                                          <p:val>
                                            <p:strVal val="ppt_x"/>
                                          </p:val>
                                        </p:tav>
                                        <p:tav tm="100000">
                                          <p:val>
                                            <p:strVal val="ppt_x"/>
                                          </p:val>
                                        </p:tav>
                                      </p:tavLst>
                                    </p:anim>
                                    <p:anim calcmode="lin" valueType="num">
                                      <p:cBhvr additive="base">
                                        <p:cTn id="92" dur="3000"/>
                                        <p:tgtEl>
                                          <p:spTgt spid="7"/>
                                        </p:tgtEl>
                                        <p:attrNameLst>
                                          <p:attrName>ppt_y</p:attrName>
                                        </p:attrNameLst>
                                      </p:cBhvr>
                                      <p:tavLst>
                                        <p:tav tm="0">
                                          <p:val>
                                            <p:strVal val="ppt_y"/>
                                          </p:val>
                                        </p:tav>
                                        <p:tav tm="100000">
                                          <p:val>
                                            <p:strVal val="1+ppt_h/2"/>
                                          </p:val>
                                        </p:tav>
                                      </p:tavLst>
                                    </p:anim>
                                    <p:set>
                                      <p:cBhvr>
                                        <p:cTn id="93" dur="1" fill="hold">
                                          <p:stCondLst>
                                            <p:cond delay="2999"/>
                                          </p:stCondLst>
                                        </p:cTn>
                                        <p:tgtEl>
                                          <p:spTgt spid="7"/>
                                        </p:tgtEl>
                                        <p:attrNameLst>
                                          <p:attrName>style.visibility</p:attrName>
                                        </p:attrNameLst>
                                      </p:cBhvr>
                                      <p:to>
                                        <p:strVal val="hidden"/>
                                      </p:to>
                                    </p:set>
                                  </p:childTnLst>
                                </p:cTn>
                              </p:par>
                              <p:par>
                                <p:cTn id="94" presetID="2" presetClass="exit" presetSubtype="4" fill="hold" nodeType="withEffect">
                                  <p:stCondLst>
                                    <p:cond delay="0"/>
                                  </p:stCondLst>
                                  <p:iterate type="lt">
                                    <p:tmPct val="0"/>
                                  </p:iterate>
                                  <p:childTnLst>
                                    <p:anim calcmode="lin" valueType="num">
                                      <p:cBhvr additive="base">
                                        <p:cTn id="95" dur="3000"/>
                                        <p:tgtEl>
                                          <p:spTgt spid="10"/>
                                        </p:tgtEl>
                                        <p:attrNameLst>
                                          <p:attrName>ppt_x</p:attrName>
                                        </p:attrNameLst>
                                      </p:cBhvr>
                                      <p:tavLst>
                                        <p:tav tm="0">
                                          <p:val>
                                            <p:strVal val="ppt_x"/>
                                          </p:val>
                                        </p:tav>
                                        <p:tav tm="100000">
                                          <p:val>
                                            <p:strVal val="ppt_x"/>
                                          </p:val>
                                        </p:tav>
                                      </p:tavLst>
                                    </p:anim>
                                    <p:anim calcmode="lin" valueType="num">
                                      <p:cBhvr additive="base">
                                        <p:cTn id="96" dur="3000"/>
                                        <p:tgtEl>
                                          <p:spTgt spid="10"/>
                                        </p:tgtEl>
                                        <p:attrNameLst>
                                          <p:attrName>ppt_y</p:attrName>
                                        </p:attrNameLst>
                                      </p:cBhvr>
                                      <p:tavLst>
                                        <p:tav tm="0">
                                          <p:val>
                                            <p:strVal val="ppt_y"/>
                                          </p:val>
                                        </p:tav>
                                        <p:tav tm="100000">
                                          <p:val>
                                            <p:strVal val="1+ppt_h/2"/>
                                          </p:val>
                                        </p:tav>
                                      </p:tavLst>
                                    </p:anim>
                                    <p:set>
                                      <p:cBhvr>
                                        <p:cTn id="97" dur="1" fill="hold">
                                          <p:stCondLst>
                                            <p:cond delay="2999"/>
                                          </p:stCondLst>
                                        </p:cTn>
                                        <p:tgtEl>
                                          <p:spTgt spid="10"/>
                                        </p:tgtEl>
                                        <p:attrNameLst>
                                          <p:attrName>style.visibility</p:attrName>
                                        </p:attrNameLst>
                                      </p:cBhvr>
                                      <p:to>
                                        <p:strVal val="hidden"/>
                                      </p:to>
                                    </p:set>
                                  </p:childTnLst>
                                </p:cTn>
                              </p:par>
                              <p:par>
                                <p:cTn id="98" presetID="2" presetClass="exit" presetSubtype="4" fill="hold" nodeType="withEffect">
                                  <p:stCondLst>
                                    <p:cond delay="0"/>
                                  </p:stCondLst>
                                  <p:iterate type="lt">
                                    <p:tmPct val="0"/>
                                  </p:iterate>
                                  <p:childTnLst>
                                    <p:anim calcmode="lin" valueType="num">
                                      <p:cBhvr additive="base">
                                        <p:cTn id="99" dur="3000"/>
                                        <p:tgtEl>
                                          <p:spTgt spid="13"/>
                                        </p:tgtEl>
                                        <p:attrNameLst>
                                          <p:attrName>ppt_x</p:attrName>
                                        </p:attrNameLst>
                                      </p:cBhvr>
                                      <p:tavLst>
                                        <p:tav tm="0">
                                          <p:val>
                                            <p:strVal val="ppt_x"/>
                                          </p:val>
                                        </p:tav>
                                        <p:tav tm="100000">
                                          <p:val>
                                            <p:strVal val="ppt_x"/>
                                          </p:val>
                                        </p:tav>
                                      </p:tavLst>
                                    </p:anim>
                                    <p:anim calcmode="lin" valueType="num">
                                      <p:cBhvr additive="base">
                                        <p:cTn id="100" dur="3000"/>
                                        <p:tgtEl>
                                          <p:spTgt spid="13"/>
                                        </p:tgtEl>
                                        <p:attrNameLst>
                                          <p:attrName>ppt_y</p:attrName>
                                        </p:attrNameLst>
                                      </p:cBhvr>
                                      <p:tavLst>
                                        <p:tav tm="0">
                                          <p:val>
                                            <p:strVal val="ppt_y"/>
                                          </p:val>
                                        </p:tav>
                                        <p:tav tm="100000">
                                          <p:val>
                                            <p:strVal val="1+ppt_h/2"/>
                                          </p:val>
                                        </p:tav>
                                      </p:tavLst>
                                    </p:anim>
                                    <p:set>
                                      <p:cBhvr>
                                        <p:cTn id="101" dur="1" fill="hold">
                                          <p:stCondLst>
                                            <p:cond delay="2999"/>
                                          </p:stCondLst>
                                        </p:cTn>
                                        <p:tgtEl>
                                          <p:spTgt spid="13"/>
                                        </p:tgtEl>
                                        <p:attrNameLst>
                                          <p:attrName>style.visibility</p:attrName>
                                        </p:attrNameLst>
                                      </p:cBhvr>
                                      <p:to>
                                        <p:strVal val="hidden"/>
                                      </p:to>
                                    </p:set>
                                  </p:childTnLst>
                                </p:cTn>
                              </p:par>
                              <p:par>
                                <p:cTn id="102" presetID="2" presetClass="exit" presetSubtype="1" fill="hold" nodeType="withEffect">
                                  <p:stCondLst>
                                    <p:cond delay="0"/>
                                  </p:stCondLst>
                                  <p:childTnLst>
                                    <p:anim calcmode="lin" valueType="num">
                                      <p:cBhvr additive="base">
                                        <p:cTn id="103" dur="3000"/>
                                        <p:tgtEl>
                                          <p:spTgt spid="8"/>
                                        </p:tgtEl>
                                        <p:attrNameLst>
                                          <p:attrName>ppt_x</p:attrName>
                                        </p:attrNameLst>
                                      </p:cBhvr>
                                      <p:tavLst>
                                        <p:tav tm="0">
                                          <p:val>
                                            <p:strVal val="ppt_x"/>
                                          </p:val>
                                        </p:tav>
                                        <p:tav tm="100000">
                                          <p:val>
                                            <p:strVal val="ppt_x"/>
                                          </p:val>
                                        </p:tav>
                                      </p:tavLst>
                                    </p:anim>
                                    <p:anim calcmode="lin" valueType="num">
                                      <p:cBhvr additive="base">
                                        <p:cTn id="104" dur="3000"/>
                                        <p:tgtEl>
                                          <p:spTgt spid="8"/>
                                        </p:tgtEl>
                                        <p:attrNameLst>
                                          <p:attrName>ppt_y</p:attrName>
                                        </p:attrNameLst>
                                      </p:cBhvr>
                                      <p:tavLst>
                                        <p:tav tm="0">
                                          <p:val>
                                            <p:strVal val="ppt_y"/>
                                          </p:val>
                                        </p:tav>
                                        <p:tav tm="100000">
                                          <p:val>
                                            <p:strVal val="0-ppt_h/2"/>
                                          </p:val>
                                        </p:tav>
                                      </p:tavLst>
                                    </p:anim>
                                    <p:set>
                                      <p:cBhvr>
                                        <p:cTn id="105" dur="1" fill="hold">
                                          <p:stCondLst>
                                            <p:cond delay="2999"/>
                                          </p:stCondLst>
                                        </p:cTn>
                                        <p:tgtEl>
                                          <p:spTgt spid="8"/>
                                        </p:tgtEl>
                                        <p:attrNameLst>
                                          <p:attrName>style.visibility</p:attrName>
                                        </p:attrNameLst>
                                      </p:cBhvr>
                                      <p:to>
                                        <p:strVal val="hidden"/>
                                      </p:to>
                                    </p:set>
                                  </p:childTnLst>
                                </p:cTn>
                              </p:par>
                              <p:par>
                                <p:cTn id="106" presetID="2" presetClass="exit" presetSubtype="1" fill="hold" nodeType="withEffect">
                                  <p:stCondLst>
                                    <p:cond delay="0"/>
                                  </p:stCondLst>
                                  <p:childTnLst>
                                    <p:anim calcmode="lin" valueType="num">
                                      <p:cBhvr additive="base">
                                        <p:cTn id="107" dur="3000"/>
                                        <p:tgtEl>
                                          <p:spTgt spid="9"/>
                                        </p:tgtEl>
                                        <p:attrNameLst>
                                          <p:attrName>ppt_x</p:attrName>
                                        </p:attrNameLst>
                                      </p:cBhvr>
                                      <p:tavLst>
                                        <p:tav tm="0">
                                          <p:val>
                                            <p:strVal val="ppt_x"/>
                                          </p:val>
                                        </p:tav>
                                        <p:tav tm="100000">
                                          <p:val>
                                            <p:strVal val="ppt_x"/>
                                          </p:val>
                                        </p:tav>
                                      </p:tavLst>
                                    </p:anim>
                                    <p:anim calcmode="lin" valueType="num">
                                      <p:cBhvr additive="base">
                                        <p:cTn id="108" dur="3000"/>
                                        <p:tgtEl>
                                          <p:spTgt spid="9"/>
                                        </p:tgtEl>
                                        <p:attrNameLst>
                                          <p:attrName>ppt_y</p:attrName>
                                        </p:attrNameLst>
                                      </p:cBhvr>
                                      <p:tavLst>
                                        <p:tav tm="0">
                                          <p:val>
                                            <p:strVal val="ppt_y"/>
                                          </p:val>
                                        </p:tav>
                                        <p:tav tm="100000">
                                          <p:val>
                                            <p:strVal val="0-ppt_h/2"/>
                                          </p:val>
                                        </p:tav>
                                      </p:tavLst>
                                    </p:anim>
                                    <p:set>
                                      <p:cBhvr>
                                        <p:cTn id="109" dur="1" fill="hold">
                                          <p:stCondLst>
                                            <p:cond delay="2999"/>
                                          </p:stCondLst>
                                        </p:cTn>
                                        <p:tgtEl>
                                          <p:spTgt spid="9"/>
                                        </p:tgtEl>
                                        <p:attrNameLst>
                                          <p:attrName>style.visibility</p:attrName>
                                        </p:attrNameLst>
                                      </p:cBhvr>
                                      <p:to>
                                        <p:strVal val="hidden"/>
                                      </p:to>
                                    </p:set>
                                  </p:childTnLst>
                                </p:cTn>
                              </p:par>
                              <p:par>
                                <p:cTn id="110" presetID="2" presetClass="exit" presetSubtype="1" fill="hold" nodeType="withEffect">
                                  <p:stCondLst>
                                    <p:cond delay="0"/>
                                  </p:stCondLst>
                                  <p:childTnLst>
                                    <p:anim calcmode="lin" valueType="num">
                                      <p:cBhvr additive="base">
                                        <p:cTn id="111" dur="3000"/>
                                        <p:tgtEl>
                                          <p:spTgt spid="11"/>
                                        </p:tgtEl>
                                        <p:attrNameLst>
                                          <p:attrName>ppt_x</p:attrName>
                                        </p:attrNameLst>
                                      </p:cBhvr>
                                      <p:tavLst>
                                        <p:tav tm="0">
                                          <p:val>
                                            <p:strVal val="ppt_x"/>
                                          </p:val>
                                        </p:tav>
                                        <p:tav tm="100000">
                                          <p:val>
                                            <p:strVal val="ppt_x"/>
                                          </p:val>
                                        </p:tav>
                                      </p:tavLst>
                                    </p:anim>
                                    <p:anim calcmode="lin" valueType="num">
                                      <p:cBhvr additive="base">
                                        <p:cTn id="112" dur="3000"/>
                                        <p:tgtEl>
                                          <p:spTgt spid="11"/>
                                        </p:tgtEl>
                                        <p:attrNameLst>
                                          <p:attrName>ppt_y</p:attrName>
                                        </p:attrNameLst>
                                      </p:cBhvr>
                                      <p:tavLst>
                                        <p:tav tm="0">
                                          <p:val>
                                            <p:strVal val="ppt_y"/>
                                          </p:val>
                                        </p:tav>
                                        <p:tav tm="100000">
                                          <p:val>
                                            <p:strVal val="0-ppt_h/2"/>
                                          </p:val>
                                        </p:tav>
                                      </p:tavLst>
                                    </p:anim>
                                    <p:set>
                                      <p:cBhvr>
                                        <p:cTn id="113" dur="1" fill="hold">
                                          <p:stCondLst>
                                            <p:cond delay="2999"/>
                                          </p:stCondLst>
                                        </p:cTn>
                                        <p:tgtEl>
                                          <p:spTgt spid="11"/>
                                        </p:tgtEl>
                                        <p:attrNameLst>
                                          <p:attrName>style.visibility</p:attrName>
                                        </p:attrNameLst>
                                      </p:cBhvr>
                                      <p:to>
                                        <p:strVal val="hidden"/>
                                      </p:to>
                                    </p:set>
                                  </p:childTnLst>
                                </p:cTn>
                              </p:par>
                              <p:par>
                                <p:cTn id="114" presetID="2" presetClass="exit" presetSubtype="1" fill="hold" nodeType="withEffect">
                                  <p:stCondLst>
                                    <p:cond delay="0"/>
                                  </p:stCondLst>
                                  <p:childTnLst>
                                    <p:anim calcmode="lin" valueType="num">
                                      <p:cBhvr additive="base">
                                        <p:cTn id="115" dur="3000"/>
                                        <p:tgtEl>
                                          <p:spTgt spid="12"/>
                                        </p:tgtEl>
                                        <p:attrNameLst>
                                          <p:attrName>ppt_x</p:attrName>
                                        </p:attrNameLst>
                                      </p:cBhvr>
                                      <p:tavLst>
                                        <p:tav tm="0">
                                          <p:val>
                                            <p:strVal val="ppt_x"/>
                                          </p:val>
                                        </p:tav>
                                        <p:tav tm="100000">
                                          <p:val>
                                            <p:strVal val="ppt_x"/>
                                          </p:val>
                                        </p:tav>
                                      </p:tavLst>
                                    </p:anim>
                                    <p:anim calcmode="lin" valueType="num">
                                      <p:cBhvr additive="base">
                                        <p:cTn id="116" dur="3000"/>
                                        <p:tgtEl>
                                          <p:spTgt spid="12"/>
                                        </p:tgtEl>
                                        <p:attrNameLst>
                                          <p:attrName>ppt_y</p:attrName>
                                        </p:attrNameLst>
                                      </p:cBhvr>
                                      <p:tavLst>
                                        <p:tav tm="0">
                                          <p:val>
                                            <p:strVal val="ppt_y"/>
                                          </p:val>
                                        </p:tav>
                                        <p:tav tm="100000">
                                          <p:val>
                                            <p:strVal val="0-ppt_h/2"/>
                                          </p:val>
                                        </p:tav>
                                      </p:tavLst>
                                    </p:anim>
                                    <p:set>
                                      <p:cBhvr>
                                        <p:cTn id="117" dur="1" fill="hold">
                                          <p:stCondLst>
                                            <p:cond delay="2999"/>
                                          </p:stCondLst>
                                        </p:cTn>
                                        <p:tgtEl>
                                          <p:spTgt spid="12"/>
                                        </p:tgtEl>
                                        <p:attrNameLst>
                                          <p:attrName>style.visibility</p:attrName>
                                        </p:attrNameLst>
                                      </p:cBhvr>
                                      <p:to>
                                        <p:strVal val="hidden"/>
                                      </p:to>
                                    </p:set>
                                  </p:childTnLst>
                                </p:cTn>
                              </p:par>
                              <p:par>
                                <p:cTn id="118" presetID="23" presetClass="entr" presetSubtype="16" fill="hold" nodeType="withEffect">
                                  <p:stCondLst>
                                    <p:cond delay="0"/>
                                  </p:stCondLst>
                                  <p:childTnLst>
                                    <p:set>
                                      <p:cBhvr>
                                        <p:cTn id="119" dur="1" fill="hold">
                                          <p:stCondLst>
                                            <p:cond delay="0"/>
                                          </p:stCondLst>
                                        </p:cTn>
                                        <p:tgtEl>
                                          <p:spTgt spid="4"/>
                                        </p:tgtEl>
                                        <p:attrNameLst>
                                          <p:attrName>style.visibility</p:attrName>
                                        </p:attrNameLst>
                                      </p:cBhvr>
                                      <p:to>
                                        <p:strVal val="visible"/>
                                      </p:to>
                                    </p:set>
                                    <p:anim calcmode="lin" valueType="num">
                                      <p:cBhvr>
                                        <p:cTn id="120" dur="3000" fill="hold"/>
                                        <p:tgtEl>
                                          <p:spTgt spid="4"/>
                                        </p:tgtEl>
                                        <p:attrNameLst>
                                          <p:attrName>ppt_w</p:attrName>
                                        </p:attrNameLst>
                                      </p:cBhvr>
                                      <p:tavLst>
                                        <p:tav tm="0">
                                          <p:val>
                                            <p:fltVal val="0"/>
                                          </p:val>
                                        </p:tav>
                                        <p:tav tm="100000">
                                          <p:val>
                                            <p:strVal val="#ppt_w"/>
                                          </p:val>
                                        </p:tav>
                                      </p:tavLst>
                                    </p:anim>
                                    <p:anim calcmode="lin" valueType="num">
                                      <p:cBhvr>
                                        <p:cTn id="121" dur="3000" fill="hold"/>
                                        <p:tgtEl>
                                          <p:spTgt spid="4"/>
                                        </p:tgtEl>
                                        <p:attrNameLst>
                                          <p:attrName>ppt_h</p:attrName>
                                        </p:attrNameLst>
                                      </p:cBhvr>
                                      <p:tavLst>
                                        <p:tav tm="0">
                                          <p:val>
                                            <p:fltVal val="0"/>
                                          </p:val>
                                        </p:tav>
                                        <p:tav tm="100000">
                                          <p:val>
                                            <p:strVal val="#ppt_h"/>
                                          </p:val>
                                        </p:tav>
                                      </p:tavLst>
                                    </p:anim>
                                  </p:childTnLst>
                                </p:cTn>
                              </p:par>
                              <p:par>
                                <p:cTn id="122" presetID="4" presetClass="entr" presetSubtype="32" fill="hold" nodeType="withEffect">
                                  <p:stCondLst>
                                    <p:cond delay="0"/>
                                  </p:stCondLst>
                                  <p:childTnLst>
                                    <p:set>
                                      <p:cBhvr>
                                        <p:cTn id="123" dur="1" fill="hold">
                                          <p:stCondLst>
                                            <p:cond delay="0"/>
                                          </p:stCondLst>
                                        </p:cTn>
                                        <p:tgtEl>
                                          <p:spTgt spid="4"/>
                                        </p:tgtEl>
                                        <p:attrNameLst>
                                          <p:attrName>style.visibility</p:attrName>
                                        </p:attrNameLst>
                                      </p:cBhvr>
                                      <p:to>
                                        <p:strVal val="visible"/>
                                      </p:to>
                                    </p:set>
                                    <p:animEffect transition="in" filter="box(out)">
                                      <p:cBhvr>
                                        <p:cTn id="124" dur="3000"/>
                                        <p:tgtEl>
                                          <p:spTgt spid="4"/>
                                        </p:tgtEl>
                                      </p:cBhvr>
                                    </p:animEffect>
                                  </p:childTnLst>
                                </p:cTn>
                              </p:par>
                            </p:childTnLst>
                          </p:cTn>
                        </p:par>
                        <p:par>
                          <p:cTn id="125" fill="hold" nodeType="afterGroup">
                            <p:stCondLst>
                              <p:cond delay="6000"/>
                            </p:stCondLst>
                            <p:childTnLst>
                              <p:par>
                                <p:cTn id="126" presetID="40" presetClass="entr" presetSubtype="0" fill="hold" grpId="0" nodeType="afterEffect">
                                  <p:stCondLst>
                                    <p:cond delay="0"/>
                                  </p:stCondLst>
                                  <p:iterate type="lt">
                                    <p:tmPct val="10000"/>
                                  </p:iterate>
                                  <p:childTnLst>
                                    <p:set>
                                      <p:cBhvr>
                                        <p:cTn id="127" dur="1" fill="hold">
                                          <p:stCondLst>
                                            <p:cond delay="0"/>
                                          </p:stCondLst>
                                        </p:cTn>
                                        <p:tgtEl>
                                          <p:spTgt spid="14"/>
                                        </p:tgtEl>
                                        <p:attrNameLst>
                                          <p:attrName>style.visibility</p:attrName>
                                        </p:attrNameLst>
                                      </p:cBhvr>
                                      <p:to>
                                        <p:strVal val="visible"/>
                                      </p:to>
                                    </p:set>
                                    <p:animEffect transition="in" filter="fade">
                                      <p:cBhvr>
                                        <p:cTn id="128" dur="1000"/>
                                        <p:tgtEl>
                                          <p:spTgt spid="14"/>
                                        </p:tgtEl>
                                      </p:cBhvr>
                                    </p:animEffect>
                                    <p:anim calcmode="lin" valueType="num">
                                      <p:cBhvr>
                                        <p:cTn id="129" dur="1000" fill="hold"/>
                                        <p:tgtEl>
                                          <p:spTgt spid="14"/>
                                        </p:tgtEl>
                                        <p:attrNameLst>
                                          <p:attrName>ppt_x</p:attrName>
                                        </p:attrNameLst>
                                      </p:cBhvr>
                                      <p:tavLst>
                                        <p:tav tm="0">
                                          <p:val>
                                            <p:strVal val="#ppt_x-.1"/>
                                          </p:val>
                                        </p:tav>
                                        <p:tav tm="100000">
                                          <p:val>
                                            <p:strVal val="#ppt_x"/>
                                          </p:val>
                                        </p:tav>
                                      </p:tavLst>
                                    </p:anim>
                                    <p:anim calcmode="lin" valueType="num">
                                      <p:cBhvr>
                                        <p:cTn id="130"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9144000" cy="5143501"/>
          </a:xfrm>
          <a:prstGeom prst="rect">
            <a:avLst/>
          </a:prstGeom>
          <a:noFill/>
          <a:ln>
            <a:noFill/>
          </a:ln>
          <a:scene3d>
            <a:camera prst="orthographicFront"/>
            <a:lightRig rig="threePt" dir="t"/>
          </a:scene3d>
          <a:sp3d>
            <a:bevelT w="165100" prst="coolSlant"/>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Luna"/>
          <p:cNvSpPr/>
          <p:nvPr/>
        </p:nvSpPr>
        <p:spPr>
          <a:xfrm>
            <a:off x="857250" y="275038"/>
            <a:ext cx="3786188" cy="4593425"/>
          </a:xfrm>
          <a:prstGeom prst="moon">
            <a:avLst>
              <a:gd name="adj" fmla="val 16316"/>
            </a:avLst>
          </a:prstGeom>
          <a:solidFill>
            <a:schemeClr val="tx2">
              <a:lumMod val="25000"/>
              <a:alpha val="60000"/>
            </a:schemeClr>
          </a:solidFill>
          <a:ln w="3175">
            <a:solidFill>
              <a:schemeClr val="tx2">
                <a:lumMod val="50000"/>
              </a:schemeClr>
            </a:solidFill>
            <a:prstDash val="sysDot"/>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Luna"/>
          <p:cNvSpPr/>
          <p:nvPr/>
        </p:nvSpPr>
        <p:spPr>
          <a:xfrm flipH="1">
            <a:off x="4571998" y="275038"/>
            <a:ext cx="3571875" cy="4593425"/>
          </a:xfrm>
          <a:prstGeom prst="moon">
            <a:avLst>
              <a:gd name="adj" fmla="val 16468"/>
            </a:avLst>
          </a:prstGeom>
          <a:solidFill>
            <a:schemeClr val="tx2">
              <a:lumMod val="25000"/>
              <a:alpha val="60000"/>
            </a:schemeClr>
          </a:solidFill>
          <a:ln w="3175">
            <a:solidFill>
              <a:schemeClr val="tx2">
                <a:lumMod val="50000"/>
              </a:schemeClr>
            </a:solidFill>
            <a:prstDash val="sysDot"/>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Luna"/>
          <p:cNvSpPr/>
          <p:nvPr/>
        </p:nvSpPr>
        <p:spPr>
          <a:xfrm>
            <a:off x="1643063" y="906077"/>
            <a:ext cx="2786062" cy="3493271"/>
          </a:xfrm>
          <a:prstGeom prst="moon">
            <a:avLst>
              <a:gd name="adj" fmla="val 16316"/>
            </a:avLst>
          </a:prstGeom>
          <a:solidFill>
            <a:schemeClr val="tx2">
              <a:lumMod val="25000"/>
              <a:alpha val="60000"/>
            </a:schemeClr>
          </a:solidFill>
          <a:ln w="3175">
            <a:solidFill>
              <a:schemeClr val="tx2">
                <a:lumMod val="50000"/>
              </a:schemeClr>
            </a:solidFill>
            <a:prstDash val="sysDot"/>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Luna"/>
          <p:cNvSpPr/>
          <p:nvPr/>
        </p:nvSpPr>
        <p:spPr>
          <a:xfrm flipH="1">
            <a:off x="4572000" y="854989"/>
            <a:ext cx="2776538" cy="3541474"/>
          </a:xfrm>
          <a:prstGeom prst="moon">
            <a:avLst>
              <a:gd name="adj" fmla="val 16316"/>
            </a:avLst>
          </a:prstGeom>
          <a:solidFill>
            <a:schemeClr val="tx2">
              <a:lumMod val="25000"/>
              <a:alpha val="60000"/>
            </a:schemeClr>
          </a:solidFill>
          <a:ln w="3175">
            <a:solidFill>
              <a:schemeClr val="tx2">
                <a:lumMod val="50000"/>
              </a:schemeClr>
            </a:solidFill>
            <a:prstDash val="sysDot"/>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Luna"/>
          <p:cNvSpPr/>
          <p:nvPr/>
        </p:nvSpPr>
        <p:spPr>
          <a:xfrm>
            <a:off x="2286000" y="1339952"/>
            <a:ext cx="2286000" cy="2679498"/>
          </a:xfrm>
          <a:prstGeom prst="moon">
            <a:avLst>
              <a:gd name="adj" fmla="val 16316"/>
            </a:avLst>
          </a:prstGeom>
          <a:solidFill>
            <a:schemeClr val="tx2">
              <a:lumMod val="25000"/>
              <a:alpha val="60000"/>
            </a:schemeClr>
          </a:solidFill>
          <a:ln w="3175">
            <a:solidFill>
              <a:schemeClr val="tx2">
                <a:lumMod val="50000"/>
              </a:schemeClr>
            </a:solidFill>
            <a:prstDash val="sysDot"/>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Luna"/>
          <p:cNvSpPr/>
          <p:nvPr/>
        </p:nvSpPr>
        <p:spPr>
          <a:xfrm flipH="1">
            <a:off x="4500561" y="1339952"/>
            <a:ext cx="2143125" cy="2679498"/>
          </a:xfrm>
          <a:prstGeom prst="moon">
            <a:avLst>
              <a:gd name="adj" fmla="val 16316"/>
            </a:avLst>
          </a:prstGeom>
          <a:solidFill>
            <a:schemeClr val="tx2">
              <a:lumMod val="25000"/>
              <a:alpha val="60000"/>
            </a:schemeClr>
          </a:solidFill>
          <a:ln w="3175">
            <a:solidFill>
              <a:schemeClr val="tx2">
                <a:lumMod val="50000"/>
              </a:schemeClr>
            </a:solidFill>
            <a:prstDash val="sysDot"/>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Luna"/>
          <p:cNvSpPr/>
          <p:nvPr/>
        </p:nvSpPr>
        <p:spPr>
          <a:xfrm>
            <a:off x="2857500" y="1728425"/>
            <a:ext cx="1857375" cy="2008914"/>
          </a:xfrm>
          <a:prstGeom prst="moon">
            <a:avLst>
              <a:gd name="adj" fmla="val 21499"/>
            </a:avLst>
          </a:prstGeom>
          <a:solidFill>
            <a:schemeClr val="tx2">
              <a:lumMod val="25000"/>
              <a:alpha val="60000"/>
            </a:schemeClr>
          </a:solidFill>
          <a:ln w="3175">
            <a:solidFill>
              <a:schemeClr val="tx2">
                <a:lumMod val="50000"/>
              </a:schemeClr>
            </a:solidFill>
            <a:prstDash val="sysDot"/>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Luna"/>
          <p:cNvSpPr/>
          <p:nvPr/>
        </p:nvSpPr>
        <p:spPr>
          <a:xfrm flipH="1">
            <a:off x="4429125" y="1728425"/>
            <a:ext cx="1714500" cy="2008914"/>
          </a:xfrm>
          <a:prstGeom prst="moon">
            <a:avLst>
              <a:gd name="adj" fmla="val 22378"/>
            </a:avLst>
          </a:prstGeom>
          <a:solidFill>
            <a:schemeClr val="tx2">
              <a:lumMod val="25000"/>
              <a:alpha val="60000"/>
            </a:schemeClr>
          </a:solidFill>
          <a:ln w="3175">
            <a:solidFill>
              <a:schemeClr val="tx2">
                <a:lumMod val="50000"/>
              </a:schemeClr>
            </a:solidFill>
            <a:prstDash val="sysDot"/>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Luna"/>
          <p:cNvSpPr/>
          <p:nvPr/>
        </p:nvSpPr>
        <p:spPr>
          <a:xfrm>
            <a:off x="3500438" y="2060121"/>
            <a:ext cx="1143000" cy="1291546"/>
          </a:xfrm>
          <a:prstGeom prst="moon">
            <a:avLst>
              <a:gd name="adj" fmla="val 25709"/>
            </a:avLst>
          </a:prstGeom>
          <a:solidFill>
            <a:schemeClr val="tx2">
              <a:lumMod val="25000"/>
              <a:alpha val="60000"/>
            </a:schemeClr>
          </a:solidFill>
          <a:ln w="3175">
            <a:solidFill>
              <a:schemeClr val="tx2">
                <a:lumMod val="50000"/>
              </a:schemeClr>
            </a:solidFill>
            <a:prstDash val="sysDot"/>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Luna"/>
          <p:cNvSpPr/>
          <p:nvPr/>
        </p:nvSpPr>
        <p:spPr>
          <a:xfrm flipH="1">
            <a:off x="4500563" y="2060121"/>
            <a:ext cx="1071562" cy="1291546"/>
          </a:xfrm>
          <a:prstGeom prst="moon">
            <a:avLst>
              <a:gd name="adj" fmla="val 25709"/>
            </a:avLst>
          </a:prstGeom>
          <a:solidFill>
            <a:schemeClr val="tx2">
              <a:lumMod val="25000"/>
              <a:alpha val="60000"/>
            </a:schemeClr>
          </a:solidFill>
          <a:ln w="3175">
            <a:solidFill>
              <a:schemeClr val="tx2">
                <a:lumMod val="50000"/>
              </a:schemeClr>
            </a:solidFill>
            <a:prstDash val="sysDot"/>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CuadroTexto"/>
          <p:cNvSpPr txBox="1"/>
          <p:nvPr/>
        </p:nvSpPr>
        <p:spPr>
          <a:xfrm>
            <a:off x="395288" y="4084638"/>
            <a:ext cx="8507412" cy="923925"/>
          </a:xfrm>
          <a:prstGeom prst="rect">
            <a:avLst/>
          </a:prstGeom>
          <a:noFill/>
          <a:scene3d>
            <a:camera prst="orthographicFront"/>
            <a:lightRig rig="threePt" dir="t"/>
          </a:scene3d>
          <a:sp3d>
            <a:bevelT w="165100" prst="coolSlant"/>
          </a:sp3d>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Lo que vemos en lo alto de esa loma que parece un donuts o un anillo rojo,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se llama “Espacio México” y, no quisimos llegar hasta allí para no estorbar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a unos recién casados y familiares que se estaban fotografiando.</a:t>
            </a:r>
          </a:p>
        </p:txBody>
      </p:sp>
    </p:spTree>
  </p:cSld>
  <p:clrMapOvr>
    <a:masterClrMapping/>
  </p:clrMapOvr>
  <mc:AlternateContent xmlns:mc="http://schemas.openxmlformats.org/markup-compatibility/2006">
    <mc:Choice xmlns:p14="http://schemas.microsoft.com/office/powerpoint/2010/main" Requires="p14">
      <p:transition spd="slow" p14:dur="2000" advTm="31000">
        <p14:flip dir="r"/>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8)">
                                      <p:cBhvr>
                                        <p:cTn id="7" dur="2000"/>
                                        <p:tgtEl>
                                          <p:spTgt spid="5"/>
                                        </p:tgtEl>
                                      </p:cBhvr>
                                    </p:animEffect>
                                  </p:childTnLst>
                                </p:cTn>
                              </p:par>
                              <p:par>
                                <p:cTn id="8" presetID="21" presetClass="entr" presetSubtype="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heel(8)">
                                      <p:cBhvr>
                                        <p:cTn id="10" dur="2000"/>
                                        <p:tgtEl>
                                          <p:spTgt spid="6"/>
                                        </p:tgtEl>
                                      </p:cBhvr>
                                    </p:animEffect>
                                  </p:childTnLst>
                                </p:cTn>
                              </p:par>
                              <p:par>
                                <p:cTn id="11" presetID="21" presetClass="entr" presetSubtype="8"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heel(8)">
                                      <p:cBhvr>
                                        <p:cTn id="13" dur="2000"/>
                                        <p:tgtEl>
                                          <p:spTgt spid="7"/>
                                        </p:tgtEl>
                                      </p:cBhvr>
                                    </p:animEffect>
                                  </p:childTnLst>
                                </p:cTn>
                              </p:par>
                              <p:par>
                                <p:cTn id="14" presetID="21" presetClass="entr" presetSubtype="8"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heel(8)">
                                      <p:cBhvr>
                                        <p:cTn id="16" dur="2000"/>
                                        <p:tgtEl>
                                          <p:spTgt spid="8"/>
                                        </p:tgtEl>
                                      </p:cBhvr>
                                    </p:animEffect>
                                  </p:childTnLst>
                                </p:cTn>
                              </p:par>
                              <p:par>
                                <p:cTn id="17" presetID="21" presetClass="entr" presetSubtype="8"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wheel(8)">
                                      <p:cBhvr>
                                        <p:cTn id="19" dur="2000"/>
                                        <p:tgtEl>
                                          <p:spTgt spid="9"/>
                                        </p:tgtEl>
                                      </p:cBhvr>
                                    </p:animEffect>
                                  </p:childTnLst>
                                </p:cTn>
                              </p:par>
                              <p:par>
                                <p:cTn id="20" presetID="21" presetClass="entr" presetSubtype="8"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wheel(8)">
                                      <p:cBhvr>
                                        <p:cTn id="22" dur="2000"/>
                                        <p:tgtEl>
                                          <p:spTgt spid="10"/>
                                        </p:tgtEl>
                                      </p:cBhvr>
                                    </p:animEffect>
                                  </p:childTnLst>
                                </p:cTn>
                              </p:par>
                              <p:par>
                                <p:cTn id="23" presetID="21" presetClass="entr" presetSubtype="8"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wheel(8)">
                                      <p:cBhvr>
                                        <p:cTn id="25" dur="2000"/>
                                        <p:tgtEl>
                                          <p:spTgt spid="11"/>
                                        </p:tgtEl>
                                      </p:cBhvr>
                                    </p:animEffect>
                                  </p:childTnLst>
                                </p:cTn>
                              </p:par>
                              <p:par>
                                <p:cTn id="26" presetID="21" presetClass="entr" presetSubtype="8" fill="hold"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wheel(8)">
                                      <p:cBhvr>
                                        <p:cTn id="28" dur="2000"/>
                                        <p:tgtEl>
                                          <p:spTgt spid="12"/>
                                        </p:tgtEl>
                                      </p:cBhvr>
                                    </p:animEffect>
                                  </p:childTnLst>
                                </p:cTn>
                              </p:par>
                              <p:par>
                                <p:cTn id="29" presetID="21" presetClass="entr" presetSubtype="8" fill="hold"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wheel(8)">
                                      <p:cBhvr>
                                        <p:cTn id="31" dur="2000"/>
                                        <p:tgtEl>
                                          <p:spTgt spid="13"/>
                                        </p:tgtEl>
                                      </p:cBhvr>
                                    </p:animEffect>
                                  </p:childTnLst>
                                </p:cTn>
                              </p:par>
                              <p:par>
                                <p:cTn id="32" presetID="21" presetClass="entr" presetSubtype="8" fill="hold"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wheel(8)">
                                      <p:cBhvr>
                                        <p:cTn id="34" dur="2000"/>
                                        <p:tgtEl>
                                          <p:spTgt spid="14"/>
                                        </p:tgtEl>
                                      </p:cBhvr>
                                    </p:animEffect>
                                  </p:childTnLst>
                                </p:cTn>
                              </p:par>
                              <p:par>
                                <p:cTn id="35" presetID="23" presetClass="entr" presetSubtype="528" fill="hold" nodeType="with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p:cTn id="37" dur="2000" fill="hold"/>
                                        <p:tgtEl>
                                          <p:spTgt spid="5"/>
                                        </p:tgtEl>
                                        <p:attrNameLst>
                                          <p:attrName>ppt_w</p:attrName>
                                        </p:attrNameLst>
                                      </p:cBhvr>
                                      <p:tavLst>
                                        <p:tav tm="0">
                                          <p:val>
                                            <p:fltVal val="0"/>
                                          </p:val>
                                        </p:tav>
                                        <p:tav tm="100000">
                                          <p:val>
                                            <p:strVal val="#ppt_w"/>
                                          </p:val>
                                        </p:tav>
                                      </p:tavLst>
                                    </p:anim>
                                    <p:anim calcmode="lin" valueType="num">
                                      <p:cBhvr>
                                        <p:cTn id="38" dur="2000" fill="hold"/>
                                        <p:tgtEl>
                                          <p:spTgt spid="5"/>
                                        </p:tgtEl>
                                        <p:attrNameLst>
                                          <p:attrName>ppt_h</p:attrName>
                                        </p:attrNameLst>
                                      </p:cBhvr>
                                      <p:tavLst>
                                        <p:tav tm="0">
                                          <p:val>
                                            <p:fltVal val="0"/>
                                          </p:val>
                                        </p:tav>
                                        <p:tav tm="100000">
                                          <p:val>
                                            <p:strVal val="#ppt_h"/>
                                          </p:val>
                                        </p:tav>
                                      </p:tavLst>
                                    </p:anim>
                                    <p:anim calcmode="lin" valueType="num">
                                      <p:cBhvr>
                                        <p:cTn id="39" dur="2000" fill="hold"/>
                                        <p:tgtEl>
                                          <p:spTgt spid="5"/>
                                        </p:tgtEl>
                                        <p:attrNameLst>
                                          <p:attrName>ppt_x</p:attrName>
                                        </p:attrNameLst>
                                      </p:cBhvr>
                                      <p:tavLst>
                                        <p:tav tm="0">
                                          <p:val>
                                            <p:fltVal val="0.5"/>
                                          </p:val>
                                        </p:tav>
                                        <p:tav tm="100000">
                                          <p:val>
                                            <p:strVal val="#ppt_x"/>
                                          </p:val>
                                        </p:tav>
                                      </p:tavLst>
                                    </p:anim>
                                    <p:anim calcmode="lin" valueType="num">
                                      <p:cBhvr>
                                        <p:cTn id="40" dur="2000" fill="hold"/>
                                        <p:tgtEl>
                                          <p:spTgt spid="5"/>
                                        </p:tgtEl>
                                        <p:attrNameLst>
                                          <p:attrName>ppt_y</p:attrName>
                                        </p:attrNameLst>
                                      </p:cBhvr>
                                      <p:tavLst>
                                        <p:tav tm="0">
                                          <p:val>
                                            <p:fltVal val="0.5"/>
                                          </p:val>
                                        </p:tav>
                                        <p:tav tm="100000">
                                          <p:val>
                                            <p:strVal val="#ppt_y"/>
                                          </p:val>
                                        </p:tav>
                                      </p:tavLst>
                                    </p:anim>
                                  </p:childTnLst>
                                </p:cTn>
                              </p:par>
                              <p:par>
                                <p:cTn id="41" presetID="23" presetClass="entr" presetSubtype="528" fill="hold" nodeType="with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p:cTn id="43" dur="2000" fill="hold"/>
                                        <p:tgtEl>
                                          <p:spTgt spid="6"/>
                                        </p:tgtEl>
                                        <p:attrNameLst>
                                          <p:attrName>ppt_w</p:attrName>
                                        </p:attrNameLst>
                                      </p:cBhvr>
                                      <p:tavLst>
                                        <p:tav tm="0">
                                          <p:val>
                                            <p:fltVal val="0"/>
                                          </p:val>
                                        </p:tav>
                                        <p:tav tm="100000">
                                          <p:val>
                                            <p:strVal val="#ppt_w"/>
                                          </p:val>
                                        </p:tav>
                                      </p:tavLst>
                                    </p:anim>
                                    <p:anim calcmode="lin" valueType="num">
                                      <p:cBhvr>
                                        <p:cTn id="44" dur="2000" fill="hold"/>
                                        <p:tgtEl>
                                          <p:spTgt spid="6"/>
                                        </p:tgtEl>
                                        <p:attrNameLst>
                                          <p:attrName>ppt_h</p:attrName>
                                        </p:attrNameLst>
                                      </p:cBhvr>
                                      <p:tavLst>
                                        <p:tav tm="0">
                                          <p:val>
                                            <p:fltVal val="0"/>
                                          </p:val>
                                        </p:tav>
                                        <p:tav tm="100000">
                                          <p:val>
                                            <p:strVal val="#ppt_h"/>
                                          </p:val>
                                        </p:tav>
                                      </p:tavLst>
                                    </p:anim>
                                    <p:anim calcmode="lin" valueType="num">
                                      <p:cBhvr>
                                        <p:cTn id="45" dur="2000" fill="hold"/>
                                        <p:tgtEl>
                                          <p:spTgt spid="6"/>
                                        </p:tgtEl>
                                        <p:attrNameLst>
                                          <p:attrName>ppt_x</p:attrName>
                                        </p:attrNameLst>
                                      </p:cBhvr>
                                      <p:tavLst>
                                        <p:tav tm="0">
                                          <p:val>
                                            <p:fltVal val="0.5"/>
                                          </p:val>
                                        </p:tav>
                                        <p:tav tm="100000">
                                          <p:val>
                                            <p:strVal val="#ppt_x"/>
                                          </p:val>
                                        </p:tav>
                                      </p:tavLst>
                                    </p:anim>
                                    <p:anim calcmode="lin" valueType="num">
                                      <p:cBhvr>
                                        <p:cTn id="46" dur="2000" fill="hold"/>
                                        <p:tgtEl>
                                          <p:spTgt spid="6"/>
                                        </p:tgtEl>
                                        <p:attrNameLst>
                                          <p:attrName>ppt_y</p:attrName>
                                        </p:attrNameLst>
                                      </p:cBhvr>
                                      <p:tavLst>
                                        <p:tav tm="0">
                                          <p:val>
                                            <p:fltVal val="0.5"/>
                                          </p:val>
                                        </p:tav>
                                        <p:tav tm="100000">
                                          <p:val>
                                            <p:strVal val="#ppt_y"/>
                                          </p:val>
                                        </p:tav>
                                      </p:tavLst>
                                    </p:anim>
                                  </p:childTnLst>
                                </p:cTn>
                              </p:par>
                              <p:par>
                                <p:cTn id="47" presetID="23" presetClass="entr" presetSubtype="528" fill="hold" nodeType="withEffect">
                                  <p:stCondLst>
                                    <p:cond delay="0"/>
                                  </p:stCondLst>
                                  <p:childTnLst>
                                    <p:set>
                                      <p:cBhvr>
                                        <p:cTn id="48" dur="1" fill="hold">
                                          <p:stCondLst>
                                            <p:cond delay="0"/>
                                          </p:stCondLst>
                                        </p:cTn>
                                        <p:tgtEl>
                                          <p:spTgt spid="7"/>
                                        </p:tgtEl>
                                        <p:attrNameLst>
                                          <p:attrName>style.visibility</p:attrName>
                                        </p:attrNameLst>
                                      </p:cBhvr>
                                      <p:to>
                                        <p:strVal val="visible"/>
                                      </p:to>
                                    </p:set>
                                    <p:anim calcmode="lin" valueType="num">
                                      <p:cBhvr>
                                        <p:cTn id="49" dur="2000" fill="hold"/>
                                        <p:tgtEl>
                                          <p:spTgt spid="7"/>
                                        </p:tgtEl>
                                        <p:attrNameLst>
                                          <p:attrName>ppt_w</p:attrName>
                                        </p:attrNameLst>
                                      </p:cBhvr>
                                      <p:tavLst>
                                        <p:tav tm="0">
                                          <p:val>
                                            <p:fltVal val="0"/>
                                          </p:val>
                                        </p:tav>
                                        <p:tav tm="100000">
                                          <p:val>
                                            <p:strVal val="#ppt_w"/>
                                          </p:val>
                                        </p:tav>
                                      </p:tavLst>
                                    </p:anim>
                                    <p:anim calcmode="lin" valueType="num">
                                      <p:cBhvr>
                                        <p:cTn id="50" dur="2000" fill="hold"/>
                                        <p:tgtEl>
                                          <p:spTgt spid="7"/>
                                        </p:tgtEl>
                                        <p:attrNameLst>
                                          <p:attrName>ppt_h</p:attrName>
                                        </p:attrNameLst>
                                      </p:cBhvr>
                                      <p:tavLst>
                                        <p:tav tm="0">
                                          <p:val>
                                            <p:fltVal val="0"/>
                                          </p:val>
                                        </p:tav>
                                        <p:tav tm="100000">
                                          <p:val>
                                            <p:strVal val="#ppt_h"/>
                                          </p:val>
                                        </p:tav>
                                      </p:tavLst>
                                    </p:anim>
                                    <p:anim calcmode="lin" valueType="num">
                                      <p:cBhvr>
                                        <p:cTn id="51" dur="2000" fill="hold"/>
                                        <p:tgtEl>
                                          <p:spTgt spid="7"/>
                                        </p:tgtEl>
                                        <p:attrNameLst>
                                          <p:attrName>ppt_x</p:attrName>
                                        </p:attrNameLst>
                                      </p:cBhvr>
                                      <p:tavLst>
                                        <p:tav tm="0">
                                          <p:val>
                                            <p:fltVal val="0.5"/>
                                          </p:val>
                                        </p:tav>
                                        <p:tav tm="100000">
                                          <p:val>
                                            <p:strVal val="#ppt_x"/>
                                          </p:val>
                                        </p:tav>
                                      </p:tavLst>
                                    </p:anim>
                                    <p:anim calcmode="lin" valueType="num">
                                      <p:cBhvr>
                                        <p:cTn id="52" dur="2000" fill="hold"/>
                                        <p:tgtEl>
                                          <p:spTgt spid="7"/>
                                        </p:tgtEl>
                                        <p:attrNameLst>
                                          <p:attrName>ppt_y</p:attrName>
                                        </p:attrNameLst>
                                      </p:cBhvr>
                                      <p:tavLst>
                                        <p:tav tm="0">
                                          <p:val>
                                            <p:fltVal val="0.5"/>
                                          </p:val>
                                        </p:tav>
                                        <p:tav tm="100000">
                                          <p:val>
                                            <p:strVal val="#ppt_y"/>
                                          </p:val>
                                        </p:tav>
                                      </p:tavLst>
                                    </p:anim>
                                  </p:childTnLst>
                                </p:cTn>
                              </p:par>
                              <p:par>
                                <p:cTn id="53" presetID="23" presetClass="entr" presetSubtype="528" fill="hold" nodeType="withEffect">
                                  <p:stCondLst>
                                    <p:cond delay="0"/>
                                  </p:stCondLst>
                                  <p:childTnLst>
                                    <p:set>
                                      <p:cBhvr>
                                        <p:cTn id="54" dur="1" fill="hold">
                                          <p:stCondLst>
                                            <p:cond delay="0"/>
                                          </p:stCondLst>
                                        </p:cTn>
                                        <p:tgtEl>
                                          <p:spTgt spid="8"/>
                                        </p:tgtEl>
                                        <p:attrNameLst>
                                          <p:attrName>style.visibility</p:attrName>
                                        </p:attrNameLst>
                                      </p:cBhvr>
                                      <p:to>
                                        <p:strVal val="visible"/>
                                      </p:to>
                                    </p:set>
                                    <p:anim calcmode="lin" valueType="num">
                                      <p:cBhvr>
                                        <p:cTn id="55" dur="2000" fill="hold"/>
                                        <p:tgtEl>
                                          <p:spTgt spid="8"/>
                                        </p:tgtEl>
                                        <p:attrNameLst>
                                          <p:attrName>ppt_w</p:attrName>
                                        </p:attrNameLst>
                                      </p:cBhvr>
                                      <p:tavLst>
                                        <p:tav tm="0">
                                          <p:val>
                                            <p:fltVal val="0"/>
                                          </p:val>
                                        </p:tav>
                                        <p:tav tm="100000">
                                          <p:val>
                                            <p:strVal val="#ppt_w"/>
                                          </p:val>
                                        </p:tav>
                                      </p:tavLst>
                                    </p:anim>
                                    <p:anim calcmode="lin" valueType="num">
                                      <p:cBhvr>
                                        <p:cTn id="56" dur="2000" fill="hold"/>
                                        <p:tgtEl>
                                          <p:spTgt spid="8"/>
                                        </p:tgtEl>
                                        <p:attrNameLst>
                                          <p:attrName>ppt_h</p:attrName>
                                        </p:attrNameLst>
                                      </p:cBhvr>
                                      <p:tavLst>
                                        <p:tav tm="0">
                                          <p:val>
                                            <p:fltVal val="0"/>
                                          </p:val>
                                        </p:tav>
                                        <p:tav tm="100000">
                                          <p:val>
                                            <p:strVal val="#ppt_h"/>
                                          </p:val>
                                        </p:tav>
                                      </p:tavLst>
                                    </p:anim>
                                    <p:anim calcmode="lin" valueType="num">
                                      <p:cBhvr>
                                        <p:cTn id="57" dur="2000" fill="hold"/>
                                        <p:tgtEl>
                                          <p:spTgt spid="8"/>
                                        </p:tgtEl>
                                        <p:attrNameLst>
                                          <p:attrName>ppt_x</p:attrName>
                                        </p:attrNameLst>
                                      </p:cBhvr>
                                      <p:tavLst>
                                        <p:tav tm="0">
                                          <p:val>
                                            <p:fltVal val="0.5"/>
                                          </p:val>
                                        </p:tav>
                                        <p:tav tm="100000">
                                          <p:val>
                                            <p:strVal val="#ppt_x"/>
                                          </p:val>
                                        </p:tav>
                                      </p:tavLst>
                                    </p:anim>
                                    <p:anim calcmode="lin" valueType="num">
                                      <p:cBhvr>
                                        <p:cTn id="58" dur="2000" fill="hold"/>
                                        <p:tgtEl>
                                          <p:spTgt spid="8"/>
                                        </p:tgtEl>
                                        <p:attrNameLst>
                                          <p:attrName>ppt_y</p:attrName>
                                        </p:attrNameLst>
                                      </p:cBhvr>
                                      <p:tavLst>
                                        <p:tav tm="0">
                                          <p:val>
                                            <p:fltVal val="0.5"/>
                                          </p:val>
                                        </p:tav>
                                        <p:tav tm="100000">
                                          <p:val>
                                            <p:strVal val="#ppt_y"/>
                                          </p:val>
                                        </p:tav>
                                      </p:tavLst>
                                    </p:anim>
                                  </p:childTnLst>
                                </p:cTn>
                              </p:par>
                              <p:par>
                                <p:cTn id="59" presetID="23" presetClass="entr" presetSubtype="528" fill="hold" nodeType="withEffect">
                                  <p:stCondLst>
                                    <p:cond delay="0"/>
                                  </p:stCondLst>
                                  <p:childTnLst>
                                    <p:set>
                                      <p:cBhvr>
                                        <p:cTn id="60" dur="1" fill="hold">
                                          <p:stCondLst>
                                            <p:cond delay="0"/>
                                          </p:stCondLst>
                                        </p:cTn>
                                        <p:tgtEl>
                                          <p:spTgt spid="9"/>
                                        </p:tgtEl>
                                        <p:attrNameLst>
                                          <p:attrName>style.visibility</p:attrName>
                                        </p:attrNameLst>
                                      </p:cBhvr>
                                      <p:to>
                                        <p:strVal val="visible"/>
                                      </p:to>
                                    </p:set>
                                    <p:anim calcmode="lin" valueType="num">
                                      <p:cBhvr>
                                        <p:cTn id="61" dur="2000" fill="hold"/>
                                        <p:tgtEl>
                                          <p:spTgt spid="9"/>
                                        </p:tgtEl>
                                        <p:attrNameLst>
                                          <p:attrName>ppt_w</p:attrName>
                                        </p:attrNameLst>
                                      </p:cBhvr>
                                      <p:tavLst>
                                        <p:tav tm="0">
                                          <p:val>
                                            <p:fltVal val="0"/>
                                          </p:val>
                                        </p:tav>
                                        <p:tav tm="100000">
                                          <p:val>
                                            <p:strVal val="#ppt_w"/>
                                          </p:val>
                                        </p:tav>
                                      </p:tavLst>
                                    </p:anim>
                                    <p:anim calcmode="lin" valueType="num">
                                      <p:cBhvr>
                                        <p:cTn id="62" dur="2000" fill="hold"/>
                                        <p:tgtEl>
                                          <p:spTgt spid="9"/>
                                        </p:tgtEl>
                                        <p:attrNameLst>
                                          <p:attrName>ppt_h</p:attrName>
                                        </p:attrNameLst>
                                      </p:cBhvr>
                                      <p:tavLst>
                                        <p:tav tm="0">
                                          <p:val>
                                            <p:fltVal val="0"/>
                                          </p:val>
                                        </p:tav>
                                        <p:tav tm="100000">
                                          <p:val>
                                            <p:strVal val="#ppt_h"/>
                                          </p:val>
                                        </p:tav>
                                      </p:tavLst>
                                    </p:anim>
                                    <p:anim calcmode="lin" valueType="num">
                                      <p:cBhvr>
                                        <p:cTn id="63" dur="2000" fill="hold"/>
                                        <p:tgtEl>
                                          <p:spTgt spid="9"/>
                                        </p:tgtEl>
                                        <p:attrNameLst>
                                          <p:attrName>ppt_x</p:attrName>
                                        </p:attrNameLst>
                                      </p:cBhvr>
                                      <p:tavLst>
                                        <p:tav tm="0">
                                          <p:val>
                                            <p:fltVal val="0.5"/>
                                          </p:val>
                                        </p:tav>
                                        <p:tav tm="100000">
                                          <p:val>
                                            <p:strVal val="#ppt_x"/>
                                          </p:val>
                                        </p:tav>
                                      </p:tavLst>
                                    </p:anim>
                                    <p:anim calcmode="lin" valueType="num">
                                      <p:cBhvr>
                                        <p:cTn id="64" dur="2000" fill="hold"/>
                                        <p:tgtEl>
                                          <p:spTgt spid="9"/>
                                        </p:tgtEl>
                                        <p:attrNameLst>
                                          <p:attrName>ppt_y</p:attrName>
                                        </p:attrNameLst>
                                      </p:cBhvr>
                                      <p:tavLst>
                                        <p:tav tm="0">
                                          <p:val>
                                            <p:fltVal val="0.5"/>
                                          </p:val>
                                        </p:tav>
                                        <p:tav tm="100000">
                                          <p:val>
                                            <p:strVal val="#ppt_y"/>
                                          </p:val>
                                        </p:tav>
                                      </p:tavLst>
                                    </p:anim>
                                  </p:childTnLst>
                                </p:cTn>
                              </p:par>
                              <p:par>
                                <p:cTn id="65" presetID="23" presetClass="entr" presetSubtype="528" fill="hold" nodeType="withEffect">
                                  <p:stCondLst>
                                    <p:cond delay="0"/>
                                  </p:stCondLst>
                                  <p:childTnLst>
                                    <p:set>
                                      <p:cBhvr>
                                        <p:cTn id="66" dur="1" fill="hold">
                                          <p:stCondLst>
                                            <p:cond delay="0"/>
                                          </p:stCondLst>
                                        </p:cTn>
                                        <p:tgtEl>
                                          <p:spTgt spid="10"/>
                                        </p:tgtEl>
                                        <p:attrNameLst>
                                          <p:attrName>style.visibility</p:attrName>
                                        </p:attrNameLst>
                                      </p:cBhvr>
                                      <p:to>
                                        <p:strVal val="visible"/>
                                      </p:to>
                                    </p:set>
                                    <p:anim calcmode="lin" valueType="num">
                                      <p:cBhvr>
                                        <p:cTn id="67" dur="2000" fill="hold"/>
                                        <p:tgtEl>
                                          <p:spTgt spid="10"/>
                                        </p:tgtEl>
                                        <p:attrNameLst>
                                          <p:attrName>ppt_w</p:attrName>
                                        </p:attrNameLst>
                                      </p:cBhvr>
                                      <p:tavLst>
                                        <p:tav tm="0">
                                          <p:val>
                                            <p:fltVal val="0"/>
                                          </p:val>
                                        </p:tav>
                                        <p:tav tm="100000">
                                          <p:val>
                                            <p:strVal val="#ppt_w"/>
                                          </p:val>
                                        </p:tav>
                                      </p:tavLst>
                                    </p:anim>
                                    <p:anim calcmode="lin" valueType="num">
                                      <p:cBhvr>
                                        <p:cTn id="68" dur="2000" fill="hold"/>
                                        <p:tgtEl>
                                          <p:spTgt spid="10"/>
                                        </p:tgtEl>
                                        <p:attrNameLst>
                                          <p:attrName>ppt_h</p:attrName>
                                        </p:attrNameLst>
                                      </p:cBhvr>
                                      <p:tavLst>
                                        <p:tav tm="0">
                                          <p:val>
                                            <p:fltVal val="0"/>
                                          </p:val>
                                        </p:tav>
                                        <p:tav tm="100000">
                                          <p:val>
                                            <p:strVal val="#ppt_h"/>
                                          </p:val>
                                        </p:tav>
                                      </p:tavLst>
                                    </p:anim>
                                    <p:anim calcmode="lin" valueType="num">
                                      <p:cBhvr>
                                        <p:cTn id="69" dur="2000" fill="hold"/>
                                        <p:tgtEl>
                                          <p:spTgt spid="10"/>
                                        </p:tgtEl>
                                        <p:attrNameLst>
                                          <p:attrName>ppt_x</p:attrName>
                                        </p:attrNameLst>
                                      </p:cBhvr>
                                      <p:tavLst>
                                        <p:tav tm="0">
                                          <p:val>
                                            <p:fltVal val="0.5"/>
                                          </p:val>
                                        </p:tav>
                                        <p:tav tm="100000">
                                          <p:val>
                                            <p:strVal val="#ppt_x"/>
                                          </p:val>
                                        </p:tav>
                                      </p:tavLst>
                                    </p:anim>
                                    <p:anim calcmode="lin" valueType="num">
                                      <p:cBhvr>
                                        <p:cTn id="70" dur="2000" fill="hold"/>
                                        <p:tgtEl>
                                          <p:spTgt spid="10"/>
                                        </p:tgtEl>
                                        <p:attrNameLst>
                                          <p:attrName>ppt_y</p:attrName>
                                        </p:attrNameLst>
                                      </p:cBhvr>
                                      <p:tavLst>
                                        <p:tav tm="0">
                                          <p:val>
                                            <p:fltVal val="0.5"/>
                                          </p:val>
                                        </p:tav>
                                        <p:tav tm="100000">
                                          <p:val>
                                            <p:strVal val="#ppt_y"/>
                                          </p:val>
                                        </p:tav>
                                      </p:tavLst>
                                    </p:anim>
                                  </p:childTnLst>
                                </p:cTn>
                              </p:par>
                              <p:par>
                                <p:cTn id="71" presetID="23" presetClass="entr" presetSubtype="528" fill="hold" nodeType="withEffect">
                                  <p:stCondLst>
                                    <p:cond delay="0"/>
                                  </p:stCondLst>
                                  <p:childTnLst>
                                    <p:set>
                                      <p:cBhvr>
                                        <p:cTn id="72" dur="1" fill="hold">
                                          <p:stCondLst>
                                            <p:cond delay="0"/>
                                          </p:stCondLst>
                                        </p:cTn>
                                        <p:tgtEl>
                                          <p:spTgt spid="11"/>
                                        </p:tgtEl>
                                        <p:attrNameLst>
                                          <p:attrName>style.visibility</p:attrName>
                                        </p:attrNameLst>
                                      </p:cBhvr>
                                      <p:to>
                                        <p:strVal val="visible"/>
                                      </p:to>
                                    </p:set>
                                    <p:anim calcmode="lin" valueType="num">
                                      <p:cBhvr>
                                        <p:cTn id="73" dur="2000" fill="hold"/>
                                        <p:tgtEl>
                                          <p:spTgt spid="11"/>
                                        </p:tgtEl>
                                        <p:attrNameLst>
                                          <p:attrName>ppt_w</p:attrName>
                                        </p:attrNameLst>
                                      </p:cBhvr>
                                      <p:tavLst>
                                        <p:tav tm="0">
                                          <p:val>
                                            <p:fltVal val="0"/>
                                          </p:val>
                                        </p:tav>
                                        <p:tav tm="100000">
                                          <p:val>
                                            <p:strVal val="#ppt_w"/>
                                          </p:val>
                                        </p:tav>
                                      </p:tavLst>
                                    </p:anim>
                                    <p:anim calcmode="lin" valueType="num">
                                      <p:cBhvr>
                                        <p:cTn id="74" dur="2000" fill="hold"/>
                                        <p:tgtEl>
                                          <p:spTgt spid="11"/>
                                        </p:tgtEl>
                                        <p:attrNameLst>
                                          <p:attrName>ppt_h</p:attrName>
                                        </p:attrNameLst>
                                      </p:cBhvr>
                                      <p:tavLst>
                                        <p:tav tm="0">
                                          <p:val>
                                            <p:fltVal val="0"/>
                                          </p:val>
                                        </p:tav>
                                        <p:tav tm="100000">
                                          <p:val>
                                            <p:strVal val="#ppt_h"/>
                                          </p:val>
                                        </p:tav>
                                      </p:tavLst>
                                    </p:anim>
                                    <p:anim calcmode="lin" valueType="num">
                                      <p:cBhvr>
                                        <p:cTn id="75" dur="2000" fill="hold"/>
                                        <p:tgtEl>
                                          <p:spTgt spid="11"/>
                                        </p:tgtEl>
                                        <p:attrNameLst>
                                          <p:attrName>ppt_x</p:attrName>
                                        </p:attrNameLst>
                                      </p:cBhvr>
                                      <p:tavLst>
                                        <p:tav tm="0">
                                          <p:val>
                                            <p:fltVal val="0.5"/>
                                          </p:val>
                                        </p:tav>
                                        <p:tav tm="100000">
                                          <p:val>
                                            <p:strVal val="#ppt_x"/>
                                          </p:val>
                                        </p:tav>
                                      </p:tavLst>
                                    </p:anim>
                                    <p:anim calcmode="lin" valueType="num">
                                      <p:cBhvr>
                                        <p:cTn id="76" dur="2000" fill="hold"/>
                                        <p:tgtEl>
                                          <p:spTgt spid="11"/>
                                        </p:tgtEl>
                                        <p:attrNameLst>
                                          <p:attrName>ppt_y</p:attrName>
                                        </p:attrNameLst>
                                      </p:cBhvr>
                                      <p:tavLst>
                                        <p:tav tm="0">
                                          <p:val>
                                            <p:fltVal val="0.5"/>
                                          </p:val>
                                        </p:tav>
                                        <p:tav tm="100000">
                                          <p:val>
                                            <p:strVal val="#ppt_y"/>
                                          </p:val>
                                        </p:tav>
                                      </p:tavLst>
                                    </p:anim>
                                  </p:childTnLst>
                                </p:cTn>
                              </p:par>
                              <p:par>
                                <p:cTn id="77" presetID="23" presetClass="entr" presetSubtype="528" fill="hold" nodeType="withEffect">
                                  <p:stCondLst>
                                    <p:cond delay="0"/>
                                  </p:stCondLst>
                                  <p:childTnLst>
                                    <p:set>
                                      <p:cBhvr>
                                        <p:cTn id="78" dur="1" fill="hold">
                                          <p:stCondLst>
                                            <p:cond delay="0"/>
                                          </p:stCondLst>
                                        </p:cTn>
                                        <p:tgtEl>
                                          <p:spTgt spid="12"/>
                                        </p:tgtEl>
                                        <p:attrNameLst>
                                          <p:attrName>style.visibility</p:attrName>
                                        </p:attrNameLst>
                                      </p:cBhvr>
                                      <p:to>
                                        <p:strVal val="visible"/>
                                      </p:to>
                                    </p:set>
                                    <p:anim calcmode="lin" valueType="num">
                                      <p:cBhvr>
                                        <p:cTn id="79" dur="2000" fill="hold"/>
                                        <p:tgtEl>
                                          <p:spTgt spid="12"/>
                                        </p:tgtEl>
                                        <p:attrNameLst>
                                          <p:attrName>ppt_w</p:attrName>
                                        </p:attrNameLst>
                                      </p:cBhvr>
                                      <p:tavLst>
                                        <p:tav tm="0">
                                          <p:val>
                                            <p:fltVal val="0"/>
                                          </p:val>
                                        </p:tav>
                                        <p:tav tm="100000">
                                          <p:val>
                                            <p:strVal val="#ppt_w"/>
                                          </p:val>
                                        </p:tav>
                                      </p:tavLst>
                                    </p:anim>
                                    <p:anim calcmode="lin" valueType="num">
                                      <p:cBhvr>
                                        <p:cTn id="80" dur="2000" fill="hold"/>
                                        <p:tgtEl>
                                          <p:spTgt spid="12"/>
                                        </p:tgtEl>
                                        <p:attrNameLst>
                                          <p:attrName>ppt_h</p:attrName>
                                        </p:attrNameLst>
                                      </p:cBhvr>
                                      <p:tavLst>
                                        <p:tav tm="0">
                                          <p:val>
                                            <p:fltVal val="0"/>
                                          </p:val>
                                        </p:tav>
                                        <p:tav tm="100000">
                                          <p:val>
                                            <p:strVal val="#ppt_h"/>
                                          </p:val>
                                        </p:tav>
                                      </p:tavLst>
                                    </p:anim>
                                    <p:anim calcmode="lin" valueType="num">
                                      <p:cBhvr>
                                        <p:cTn id="81" dur="2000" fill="hold"/>
                                        <p:tgtEl>
                                          <p:spTgt spid="12"/>
                                        </p:tgtEl>
                                        <p:attrNameLst>
                                          <p:attrName>ppt_x</p:attrName>
                                        </p:attrNameLst>
                                      </p:cBhvr>
                                      <p:tavLst>
                                        <p:tav tm="0">
                                          <p:val>
                                            <p:fltVal val="0.5"/>
                                          </p:val>
                                        </p:tav>
                                        <p:tav tm="100000">
                                          <p:val>
                                            <p:strVal val="#ppt_x"/>
                                          </p:val>
                                        </p:tav>
                                      </p:tavLst>
                                    </p:anim>
                                    <p:anim calcmode="lin" valueType="num">
                                      <p:cBhvr>
                                        <p:cTn id="82" dur="2000" fill="hold"/>
                                        <p:tgtEl>
                                          <p:spTgt spid="12"/>
                                        </p:tgtEl>
                                        <p:attrNameLst>
                                          <p:attrName>ppt_y</p:attrName>
                                        </p:attrNameLst>
                                      </p:cBhvr>
                                      <p:tavLst>
                                        <p:tav tm="0">
                                          <p:val>
                                            <p:fltVal val="0.5"/>
                                          </p:val>
                                        </p:tav>
                                        <p:tav tm="100000">
                                          <p:val>
                                            <p:strVal val="#ppt_y"/>
                                          </p:val>
                                        </p:tav>
                                      </p:tavLst>
                                    </p:anim>
                                  </p:childTnLst>
                                </p:cTn>
                              </p:par>
                              <p:par>
                                <p:cTn id="83" presetID="23" presetClass="entr" presetSubtype="528" fill="hold" nodeType="withEffect">
                                  <p:stCondLst>
                                    <p:cond delay="0"/>
                                  </p:stCondLst>
                                  <p:childTnLst>
                                    <p:set>
                                      <p:cBhvr>
                                        <p:cTn id="84" dur="1" fill="hold">
                                          <p:stCondLst>
                                            <p:cond delay="0"/>
                                          </p:stCondLst>
                                        </p:cTn>
                                        <p:tgtEl>
                                          <p:spTgt spid="13"/>
                                        </p:tgtEl>
                                        <p:attrNameLst>
                                          <p:attrName>style.visibility</p:attrName>
                                        </p:attrNameLst>
                                      </p:cBhvr>
                                      <p:to>
                                        <p:strVal val="visible"/>
                                      </p:to>
                                    </p:set>
                                    <p:anim calcmode="lin" valueType="num">
                                      <p:cBhvr>
                                        <p:cTn id="85" dur="2000" fill="hold"/>
                                        <p:tgtEl>
                                          <p:spTgt spid="13"/>
                                        </p:tgtEl>
                                        <p:attrNameLst>
                                          <p:attrName>ppt_w</p:attrName>
                                        </p:attrNameLst>
                                      </p:cBhvr>
                                      <p:tavLst>
                                        <p:tav tm="0">
                                          <p:val>
                                            <p:fltVal val="0"/>
                                          </p:val>
                                        </p:tav>
                                        <p:tav tm="100000">
                                          <p:val>
                                            <p:strVal val="#ppt_w"/>
                                          </p:val>
                                        </p:tav>
                                      </p:tavLst>
                                    </p:anim>
                                    <p:anim calcmode="lin" valueType="num">
                                      <p:cBhvr>
                                        <p:cTn id="86" dur="2000" fill="hold"/>
                                        <p:tgtEl>
                                          <p:spTgt spid="13"/>
                                        </p:tgtEl>
                                        <p:attrNameLst>
                                          <p:attrName>ppt_h</p:attrName>
                                        </p:attrNameLst>
                                      </p:cBhvr>
                                      <p:tavLst>
                                        <p:tav tm="0">
                                          <p:val>
                                            <p:fltVal val="0"/>
                                          </p:val>
                                        </p:tav>
                                        <p:tav tm="100000">
                                          <p:val>
                                            <p:strVal val="#ppt_h"/>
                                          </p:val>
                                        </p:tav>
                                      </p:tavLst>
                                    </p:anim>
                                    <p:anim calcmode="lin" valueType="num">
                                      <p:cBhvr>
                                        <p:cTn id="87" dur="2000" fill="hold"/>
                                        <p:tgtEl>
                                          <p:spTgt spid="13"/>
                                        </p:tgtEl>
                                        <p:attrNameLst>
                                          <p:attrName>ppt_x</p:attrName>
                                        </p:attrNameLst>
                                      </p:cBhvr>
                                      <p:tavLst>
                                        <p:tav tm="0">
                                          <p:val>
                                            <p:fltVal val="0.5"/>
                                          </p:val>
                                        </p:tav>
                                        <p:tav tm="100000">
                                          <p:val>
                                            <p:strVal val="#ppt_x"/>
                                          </p:val>
                                        </p:tav>
                                      </p:tavLst>
                                    </p:anim>
                                    <p:anim calcmode="lin" valueType="num">
                                      <p:cBhvr>
                                        <p:cTn id="88" dur="2000" fill="hold"/>
                                        <p:tgtEl>
                                          <p:spTgt spid="13"/>
                                        </p:tgtEl>
                                        <p:attrNameLst>
                                          <p:attrName>ppt_y</p:attrName>
                                        </p:attrNameLst>
                                      </p:cBhvr>
                                      <p:tavLst>
                                        <p:tav tm="0">
                                          <p:val>
                                            <p:fltVal val="0.5"/>
                                          </p:val>
                                        </p:tav>
                                        <p:tav tm="100000">
                                          <p:val>
                                            <p:strVal val="#ppt_y"/>
                                          </p:val>
                                        </p:tav>
                                      </p:tavLst>
                                    </p:anim>
                                  </p:childTnLst>
                                </p:cTn>
                              </p:par>
                              <p:par>
                                <p:cTn id="89" presetID="23" presetClass="entr" presetSubtype="528" fill="hold" nodeType="withEffect">
                                  <p:stCondLst>
                                    <p:cond delay="0"/>
                                  </p:stCondLst>
                                  <p:childTnLst>
                                    <p:set>
                                      <p:cBhvr>
                                        <p:cTn id="90" dur="1" fill="hold">
                                          <p:stCondLst>
                                            <p:cond delay="0"/>
                                          </p:stCondLst>
                                        </p:cTn>
                                        <p:tgtEl>
                                          <p:spTgt spid="14"/>
                                        </p:tgtEl>
                                        <p:attrNameLst>
                                          <p:attrName>style.visibility</p:attrName>
                                        </p:attrNameLst>
                                      </p:cBhvr>
                                      <p:to>
                                        <p:strVal val="visible"/>
                                      </p:to>
                                    </p:set>
                                    <p:anim calcmode="lin" valueType="num">
                                      <p:cBhvr>
                                        <p:cTn id="91" dur="2000" fill="hold"/>
                                        <p:tgtEl>
                                          <p:spTgt spid="14"/>
                                        </p:tgtEl>
                                        <p:attrNameLst>
                                          <p:attrName>ppt_w</p:attrName>
                                        </p:attrNameLst>
                                      </p:cBhvr>
                                      <p:tavLst>
                                        <p:tav tm="0">
                                          <p:val>
                                            <p:fltVal val="0"/>
                                          </p:val>
                                        </p:tav>
                                        <p:tav tm="100000">
                                          <p:val>
                                            <p:strVal val="#ppt_w"/>
                                          </p:val>
                                        </p:tav>
                                      </p:tavLst>
                                    </p:anim>
                                    <p:anim calcmode="lin" valueType="num">
                                      <p:cBhvr>
                                        <p:cTn id="92" dur="2000" fill="hold"/>
                                        <p:tgtEl>
                                          <p:spTgt spid="14"/>
                                        </p:tgtEl>
                                        <p:attrNameLst>
                                          <p:attrName>ppt_h</p:attrName>
                                        </p:attrNameLst>
                                      </p:cBhvr>
                                      <p:tavLst>
                                        <p:tav tm="0">
                                          <p:val>
                                            <p:fltVal val="0"/>
                                          </p:val>
                                        </p:tav>
                                        <p:tav tm="100000">
                                          <p:val>
                                            <p:strVal val="#ppt_h"/>
                                          </p:val>
                                        </p:tav>
                                      </p:tavLst>
                                    </p:anim>
                                    <p:anim calcmode="lin" valueType="num">
                                      <p:cBhvr>
                                        <p:cTn id="93" dur="2000" fill="hold"/>
                                        <p:tgtEl>
                                          <p:spTgt spid="14"/>
                                        </p:tgtEl>
                                        <p:attrNameLst>
                                          <p:attrName>ppt_x</p:attrName>
                                        </p:attrNameLst>
                                      </p:cBhvr>
                                      <p:tavLst>
                                        <p:tav tm="0">
                                          <p:val>
                                            <p:fltVal val="0.5"/>
                                          </p:val>
                                        </p:tav>
                                        <p:tav tm="100000">
                                          <p:val>
                                            <p:strVal val="#ppt_x"/>
                                          </p:val>
                                        </p:tav>
                                      </p:tavLst>
                                    </p:anim>
                                    <p:anim calcmode="lin" valueType="num">
                                      <p:cBhvr>
                                        <p:cTn id="94" dur="2000" fill="hold"/>
                                        <p:tgtEl>
                                          <p:spTgt spid="14"/>
                                        </p:tgtEl>
                                        <p:attrNameLst>
                                          <p:attrName>ppt_y</p:attrName>
                                        </p:attrNameLst>
                                      </p:cBhvr>
                                      <p:tavLst>
                                        <p:tav tm="0">
                                          <p:val>
                                            <p:fltVal val="0.5"/>
                                          </p:val>
                                        </p:tav>
                                        <p:tav tm="100000">
                                          <p:val>
                                            <p:strVal val="#ppt_y"/>
                                          </p:val>
                                        </p:tav>
                                      </p:tavLst>
                                    </p:anim>
                                  </p:childTnLst>
                                </p:cTn>
                              </p:par>
                            </p:childTnLst>
                          </p:cTn>
                        </p:par>
                        <p:par>
                          <p:cTn id="95" fill="hold" nodeType="afterGroup">
                            <p:stCondLst>
                              <p:cond delay="2000"/>
                            </p:stCondLst>
                            <p:childTnLst>
                              <p:par>
                                <p:cTn id="96" presetID="8" presetClass="emph" presetSubtype="0" fill="hold" nodeType="afterEffect">
                                  <p:stCondLst>
                                    <p:cond delay="0"/>
                                  </p:stCondLst>
                                  <p:childTnLst>
                                    <p:animRot by="-10800000">
                                      <p:cBhvr>
                                        <p:cTn id="97" dur="2000" fill="hold"/>
                                        <p:tgtEl>
                                          <p:spTgt spid="5"/>
                                        </p:tgtEl>
                                        <p:attrNameLst>
                                          <p:attrName>r</p:attrName>
                                        </p:attrNameLst>
                                      </p:cBhvr>
                                    </p:animRot>
                                  </p:childTnLst>
                                </p:cTn>
                              </p:par>
                              <p:par>
                                <p:cTn id="98" presetID="8" presetClass="emph" presetSubtype="0" fill="hold" nodeType="withEffect">
                                  <p:stCondLst>
                                    <p:cond delay="0"/>
                                  </p:stCondLst>
                                  <p:childTnLst>
                                    <p:animRot by="-10800000">
                                      <p:cBhvr>
                                        <p:cTn id="99" dur="2000" fill="hold"/>
                                        <p:tgtEl>
                                          <p:spTgt spid="7"/>
                                        </p:tgtEl>
                                        <p:attrNameLst>
                                          <p:attrName>r</p:attrName>
                                        </p:attrNameLst>
                                      </p:cBhvr>
                                    </p:animRot>
                                  </p:childTnLst>
                                </p:cTn>
                              </p:par>
                              <p:par>
                                <p:cTn id="100" presetID="8" presetClass="emph" presetSubtype="0" fill="hold" nodeType="withEffect">
                                  <p:stCondLst>
                                    <p:cond delay="0"/>
                                  </p:stCondLst>
                                  <p:childTnLst>
                                    <p:animRot by="-10800000">
                                      <p:cBhvr>
                                        <p:cTn id="101" dur="2000" fill="hold"/>
                                        <p:tgtEl>
                                          <p:spTgt spid="9"/>
                                        </p:tgtEl>
                                        <p:attrNameLst>
                                          <p:attrName>r</p:attrName>
                                        </p:attrNameLst>
                                      </p:cBhvr>
                                    </p:animRot>
                                  </p:childTnLst>
                                </p:cTn>
                              </p:par>
                              <p:par>
                                <p:cTn id="102" presetID="8" presetClass="emph" presetSubtype="0" fill="hold" nodeType="withEffect">
                                  <p:stCondLst>
                                    <p:cond delay="0"/>
                                  </p:stCondLst>
                                  <p:childTnLst>
                                    <p:animRot by="-10800000">
                                      <p:cBhvr>
                                        <p:cTn id="103" dur="2000" fill="hold"/>
                                        <p:tgtEl>
                                          <p:spTgt spid="11"/>
                                        </p:tgtEl>
                                        <p:attrNameLst>
                                          <p:attrName>r</p:attrName>
                                        </p:attrNameLst>
                                      </p:cBhvr>
                                    </p:animRot>
                                  </p:childTnLst>
                                </p:cTn>
                              </p:par>
                              <p:par>
                                <p:cTn id="104" presetID="8" presetClass="emph" presetSubtype="0" fill="hold" nodeType="withEffect">
                                  <p:stCondLst>
                                    <p:cond delay="0"/>
                                  </p:stCondLst>
                                  <p:childTnLst>
                                    <p:animRot by="-10800000">
                                      <p:cBhvr>
                                        <p:cTn id="105" dur="2000" fill="hold"/>
                                        <p:tgtEl>
                                          <p:spTgt spid="13"/>
                                        </p:tgtEl>
                                        <p:attrNameLst>
                                          <p:attrName>r</p:attrName>
                                        </p:attrNameLst>
                                      </p:cBhvr>
                                    </p:animRot>
                                  </p:childTnLst>
                                </p:cTn>
                              </p:par>
                              <p:par>
                                <p:cTn id="106" presetID="8" presetClass="emph" presetSubtype="0" fill="hold" nodeType="withEffect">
                                  <p:stCondLst>
                                    <p:cond delay="0"/>
                                  </p:stCondLst>
                                  <p:childTnLst>
                                    <p:animRot by="-10800000">
                                      <p:cBhvr>
                                        <p:cTn id="107" dur="2000" fill="hold"/>
                                        <p:tgtEl>
                                          <p:spTgt spid="6"/>
                                        </p:tgtEl>
                                        <p:attrNameLst>
                                          <p:attrName>r</p:attrName>
                                        </p:attrNameLst>
                                      </p:cBhvr>
                                    </p:animRot>
                                  </p:childTnLst>
                                </p:cTn>
                              </p:par>
                              <p:par>
                                <p:cTn id="108" presetID="8" presetClass="emph" presetSubtype="0" fill="hold" nodeType="withEffect">
                                  <p:stCondLst>
                                    <p:cond delay="0"/>
                                  </p:stCondLst>
                                  <p:childTnLst>
                                    <p:animRot by="-10800000">
                                      <p:cBhvr>
                                        <p:cTn id="109" dur="2000" fill="hold"/>
                                        <p:tgtEl>
                                          <p:spTgt spid="8"/>
                                        </p:tgtEl>
                                        <p:attrNameLst>
                                          <p:attrName>r</p:attrName>
                                        </p:attrNameLst>
                                      </p:cBhvr>
                                    </p:animRot>
                                  </p:childTnLst>
                                </p:cTn>
                              </p:par>
                              <p:par>
                                <p:cTn id="110" presetID="8" presetClass="emph" presetSubtype="0" fill="hold" nodeType="withEffect">
                                  <p:stCondLst>
                                    <p:cond delay="0"/>
                                  </p:stCondLst>
                                  <p:childTnLst>
                                    <p:animRot by="-10800000">
                                      <p:cBhvr>
                                        <p:cTn id="111" dur="2000" fill="hold"/>
                                        <p:tgtEl>
                                          <p:spTgt spid="10"/>
                                        </p:tgtEl>
                                        <p:attrNameLst>
                                          <p:attrName>r</p:attrName>
                                        </p:attrNameLst>
                                      </p:cBhvr>
                                    </p:animRot>
                                  </p:childTnLst>
                                </p:cTn>
                              </p:par>
                              <p:par>
                                <p:cTn id="112" presetID="8" presetClass="emph" presetSubtype="0" fill="hold" nodeType="withEffect">
                                  <p:stCondLst>
                                    <p:cond delay="0"/>
                                  </p:stCondLst>
                                  <p:childTnLst>
                                    <p:animRot by="-10800000">
                                      <p:cBhvr>
                                        <p:cTn id="113" dur="2000" fill="hold"/>
                                        <p:tgtEl>
                                          <p:spTgt spid="12"/>
                                        </p:tgtEl>
                                        <p:attrNameLst>
                                          <p:attrName>r</p:attrName>
                                        </p:attrNameLst>
                                      </p:cBhvr>
                                    </p:animRot>
                                  </p:childTnLst>
                                </p:cTn>
                              </p:par>
                              <p:par>
                                <p:cTn id="114" presetID="8" presetClass="emph" presetSubtype="0" fill="hold" nodeType="withEffect">
                                  <p:stCondLst>
                                    <p:cond delay="0"/>
                                  </p:stCondLst>
                                  <p:childTnLst>
                                    <p:animRot by="-10800000">
                                      <p:cBhvr>
                                        <p:cTn id="115" dur="2000" fill="hold"/>
                                        <p:tgtEl>
                                          <p:spTgt spid="14"/>
                                        </p:tgtEl>
                                        <p:attrNameLst>
                                          <p:attrName>r</p:attrName>
                                        </p:attrNameLst>
                                      </p:cBhvr>
                                    </p:animRot>
                                  </p:childTnLst>
                                </p:cTn>
                              </p:par>
                            </p:childTnLst>
                          </p:cTn>
                        </p:par>
                        <p:par>
                          <p:cTn id="116" fill="hold" nodeType="afterGroup">
                            <p:stCondLst>
                              <p:cond delay="4000"/>
                            </p:stCondLst>
                            <p:childTnLst>
                              <p:par>
                                <p:cTn id="117" presetID="2" presetClass="exit" presetSubtype="8" fill="hold" nodeType="afterEffect">
                                  <p:stCondLst>
                                    <p:cond delay="0"/>
                                  </p:stCondLst>
                                  <p:childTnLst>
                                    <p:anim calcmode="lin" valueType="num">
                                      <p:cBhvr additive="base">
                                        <p:cTn id="118" dur="3000"/>
                                        <p:tgtEl>
                                          <p:spTgt spid="6"/>
                                        </p:tgtEl>
                                        <p:attrNameLst>
                                          <p:attrName>ppt_x</p:attrName>
                                        </p:attrNameLst>
                                      </p:cBhvr>
                                      <p:tavLst>
                                        <p:tav tm="0">
                                          <p:val>
                                            <p:strVal val="ppt_x"/>
                                          </p:val>
                                        </p:tav>
                                        <p:tav tm="100000">
                                          <p:val>
                                            <p:strVal val="0-ppt_w/2"/>
                                          </p:val>
                                        </p:tav>
                                      </p:tavLst>
                                    </p:anim>
                                    <p:anim calcmode="lin" valueType="num">
                                      <p:cBhvr additive="base">
                                        <p:cTn id="119" dur="3000"/>
                                        <p:tgtEl>
                                          <p:spTgt spid="6"/>
                                        </p:tgtEl>
                                        <p:attrNameLst>
                                          <p:attrName>ppt_y</p:attrName>
                                        </p:attrNameLst>
                                      </p:cBhvr>
                                      <p:tavLst>
                                        <p:tav tm="0">
                                          <p:val>
                                            <p:strVal val="ppt_y"/>
                                          </p:val>
                                        </p:tav>
                                        <p:tav tm="100000">
                                          <p:val>
                                            <p:strVal val="ppt_y"/>
                                          </p:val>
                                        </p:tav>
                                      </p:tavLst>
                                    </p:anim>
                                    <p:set>
                                      <p:cBhvr>
                                        <p:cTn id="120" dur="1" fill="hold">
                                          <p:stCondLst>
                                            <p:cond delay="2999"/>
                                          </p:stCondLst>
                                        </p:cTn>
                                        <p:tgtEl>
                                          <p:spTgt spid="6"/>
                                        </p:tgtEl>
                                        <p:attrNameLst>
                                          <p:attrName>style.visibility</p:attrName>
                                        </p:attrNameLst>
                                      </p:cBhvr>
                                      <p:to>
                                        <p:strVal val="hidden"/>
                                      </p:to>
                                    </p:set>
                                  </p:childTnLst>
                                </p:cTn>
                              </p:par>
                              <p:par>
                                <p:cTn id="121" presetID="2" presetClass="exit" presetSubtype="8" fill="hold" nodeType="withEffect">
                                  <p:stCondLst>
                                    <p:cond delay="0"/>
                                  </p:stCondLst>
                                  <p:childTnLst>
                                    <p:anim calcmode="lin" valueType="num">
                                      <p:cBhvr additive="base">
                                        <p:cTn id="122" dur="3000"/>
                                        <p:tgtEl>
                                          <p:spTgt spid="8"/>
                                        </p:tgtEl>
                                        <p:attrNameLst>
                                          <p:attrName>ppt_x</p:attrName>
                                        </p:attrNameLst>
                                      </p:cBhvr>
                                      <p:tavLst>
                                        <p:tav tm="0">
                                          <p:val>
                                            <p:strVal val="ppt_x"/>
                                          </p:val>
                                        </p:tav>
                                        <p:tav tm="100000">
                                          <p:val>
                                            <p:strVal val="0-ppt_w/2"/>
                                          </p:val>
                                        </p:tav>
                                      </p:tavLst>
                                    </p:anim>
                                    <p:anim calcmode="lin" valueType="num">
                                      <p:cBhvr additive="base">
                                        <p:cTn id="123" dur="3000"/>
                                        <p:tgtEl>
                                          <p:spTgt spid="8"/>
                                        </p:tgtEl>
                                        <p:attrNameLst>
                                          <p:attrName>ppt_y</p:attrName>
                                        </p:attrNameLst>
                                      </p:cBhvr>
                                      <p:tavLst>
                                        <p:tav tm="0">
                                          <p:val>
                                            <p:strVal val="ppt_y"/>
                                          </p:val>
                                        </p:tav>
                                        <p:tav tm="100000">
                                          <p:val>
                                            <p:strVal val="ppt_y"/>
                                          </p:val>
                                        </p:tav>
                                      </p:tavLst>
                                    </p:anim>
                                    <p:set>
                                      <p:cBhvr>
                                        <p:cTn id="124" dur="1" fill="hold">
                                          <p:stCondLst>
                                            <p:cond delay="2999"/>
                                          </p:stCondLst>
                                        </p:cTn>
                                        <p:tgtEl>
                                          <p:spTgt spid="8"/>
                                        </p:tgtEl>
                                        <p:attrNameLst>
                                          <p:attrName>style.visibility</p:attrName>
                                        </p:attrNameLst>
                                      </p:cBhvr>
                                      <p:to>
                                        <p:strVal val="hidden"/>
                                      </p:to>
                                    </p:set>
                                  </p:childTnLst>
                                </p:cTn>
                              </p:par>
                              <p:par>
                                <p:cTn id="125" presetID="2" presetClass="exit" presetSubtype="8" fill="hold" nodeType="withEffect">
                                  <p:stCondLst>
                                    <p:cond delay="0"/>
                                  </p:stCondLst>
                                  <p:childTnLst>
                                    <p:anim calcmode="lin" valueType="num">
                                      <p:cBhvr additive="base">
                                        <p:cTn id="126" dur="3000"/>
                                        <p:tgtEl>
                                          <p:spTgt spid="10"/>
                                        </p:tgtEl>
                                        <p:attrNameLst>
                                          <p:attrName>ppt_x</p:attrName>
                                        </p:attrNameLst>
                                      </p:cBhvr>
                                      <p:tavLst>
                                        <p:tav tm="0">
                                          <p:val>
                                            <p:strVal val="ppt_x"/>
                                          </p:val>
                                        </p:tav>
                                        <p:tav tm="100000">
                                          <p:val>
                                            <p:strVal val="0-ppt_w/2"/>
                                          </p:val>
                                        </p:tav>
                                      </p:tavLst>
                                    </p:anim>
                                    <p:anim calcmode="lin" valueType="num">
                                      <p:cBhvr additive="base">
                                        <p:cTn id="127" dur="3000"/>
                                        <p:tgtEl>
                                          <p:spTgt spid="10"/>
                                        </p:tgtEl>
                                        <p:attrNameLst>
                                          <p:attrName>ppt_y</p:attrName>
                                        </p:attrNameLst>
                                      </p:cBhvr>
                                      <p:tavLst>
                                        <p:tav tm="0">
                                          <p:val>
                                            <p:strVal val="ppt_y"/>
                                          </p:val>
                                        </p:tav>
                                        <p:tav tm="100000">
                                          <p:val>
                                            <p:strVal val="ppt_y"/>
                                          </p:val>
                                        </p:tav>
                                      </p:tavLst>
                                    </p:anim>
                                    <p:set>
                                      <p:cBhvr>
                                        <p:cTn id="128" dur="1" fill="hold">
                                          <p:stCondLst>
                                            <p:cond delay="2999"/>
                                          </p:stCondLst>
                                        </p:cTn>
                                        <p:tgtEl>
                                          <p:spTgt spid="10"/>
                                        </p:tgtEl>
                                        <p:attrNameLst>
                                          <p:attrName>style.visibility</p:attrName>
                                        </p:attrNameLst>
                                      </p:cBhvr>
                                      <p:to>
                                        <p:strVal val="hidden"/>
                                      </p:to>
                                    </p:set>
                                  </p:childTnLst>
                                </p:cTn>
                              </p:par>
                              <p:par>
                                <p:cTn id="129" presetID="2" presetClass="exit" presetSubtype="8" fill="hold" nodeType="withEffect">
                                  <p:stCondLst>
                                    <p:cond delay="0"/>
                                  </p:stCondLst>
                                  <p:childTnLst>
                                    <p:anim calcmode="lin" valueType="num">
                                      <p:cBhvr additive="base">
                                        <p:cTn id="130" dur="3000"/>
                                        <p:tgtEl>
                                          <p:spTgt spid="12"/>
                                        </p:tgtEl>
                                        <p:attrNameLst>
                                          <p:attrName>ppt_x</p:attrName>
                                        </p:attrNameLst>
                                      </p:cBhvr>
                                      <p:tavLst>
                                        <p:tav tm="0">
                                          <p:val>
                                            <p:strVal val="ppt_x"/>
                                          </p:val>
                                        </p:tav>
                                        <p:tav tm="100000">
                                          <p:val>
                                            <p:strVal val="0-ppt_w/2"/>
                                          </p:val>
                                        </p:tav>
                                      </p:tavLst>
                                    </p:anim>
                                    <p:anim calcmode="lin" valueType="num">
                                      <p:cBhvr additive="base">
                                        <p:cTn id="131" dur="3000"/>
                                        <p:tgtEl>
                                          <p:spTgt spid="12"/>
                                        </p:tgtEl>
                                        <p:attrNameLst>
                                          <p:attrName>ppt_y</p:attrName>
                                        </p:attrNameLst>
                                      </p:cBhvr>
                                      <p:tavLst>
                                        <p:tav tm="0">
                                          <p:val>
                                            <p:strVal val="ppt_y"/>
                                          </p:val>
                                        </p:tav>
                                        <p:tav tm="100000">
                                          <p:val>
                                            <p:strVal val="ppt_y"/>
                                          </p:val>
                                        </p:tav>
                                      </p:tavLst>
                                    </p:anim>
                                    <p:set>
                                      <p:cBhvr>
                                        <p:cTn id="132" dur="1" fill="hold">
                                          <p:stCondLst>
                                            <p:cond delay="2999"/>
                                          </p:stCondLst>
                                        </p:cTn>
                                        <p:tgtEl>
                                          <p:spTgt spid="12"/>
                                        </p:tgtEl>
                                        <p:attrNameLst>
                                          <p:attrName>style.visibility</p:attrName>
                                        </p:attrNameLst>
                                      </p:cBhvr>
                                      <p:to>
                                        <p:strVal val="hidden"/>
                                      </p:to>
                                    </p:set>
                                  </p:childTnLst>
                                </p:cTn>
                              </p:par>
                              <p:par>
                                <p:cTn id="133" presetID="2" presetClass="exit" presetSubtype="8" fill="hold" nodeType="withEffect">
                                  <p:stCondLst>
                                    <p:cond delay="0"/>
                                  </p:stCondLst>
                                  <p:childTnLst>
                                    <p:anim calcmode="lin" valueType="num">
                                      <p:cBhvr additive="base">
                                        <p:cTn id="134" dur="3000"/>
                                        <p:tgtEl>
                                          <p:spTgt spid="14"/>
                                        </p:tgtEl>
                                        <p:attrNameLst>
                                          <p:attrName>ppt_x</p:attrName>
                                        </p:attrNameLst>
                                      </p:cBhvr>
                                      <p:tavLst>
                                        <p:tav tm="0">
                                          <p:val>
                                            <p:strVal val="ppt_x"/>
                                          </p:val>
                                        </p:tav>
                                        <p:tav tm="100000">
                                          <p:val>
                                            <p:strVal val="0-ppt_w/2"/>
                                          </p:val>
                                        </p:tav>
                                      </p:tavLst>
                                    </p:anim>
                                    <p:anim calcmode="lin" valueType="num">
                                      <p:cBhvr additive="base">
                                        <p:cTn id="135" dur="3000"/>
                                        <p:tgtEl>
                                          <p:spTgt spid="14"/>
                                        </p:tgtEl>
                                        <p:attrNameLst>
                                          <p:attrName>ppt_y</p:attrName>
                                        </p:attrNameLst>
                                      </p:cBhvr>
                                      <p:tavLst>
                                        <p:tav tm="0">
                                          <p:val>
                                            <p:strVal val="ppt_y"/>
                                          </p:val>
                                        </p:tav>
                                        <p:tav tm="100000">
                                          <p:val>
                                            <p:strVal val="ppt_y"/>
                                          </p:val>
                                        </p:tav>
                                      </p:tavLst>
                                    </p:anim>
                                    <p:set>
                                      <p:cBhvr>
                                        <p:cTn id="136" dur="1" fill="hold">
                                          <p:stCondLst>
                                            <p:cond delay="2999"/>
                                          </p:stCondLst>
                                        </p:cTn>
                                        <p:tgtEl>
                                          <p:spTgt spid="14"/>
                                        </p:tgtEl>
                                        <p:attrNameLst>
                                          <p:attrName>style.visibility</p:attrName>
                                        </p:attrNameLst>
                                      </p:cBhvr>
                                      <p:to>
                                        <p:strVal val="hidden"/>
                                      </p:to>
                                    </p:set>
                                  </p:childTnLst>
                                </p:cTn>
                              </p:par>
                              <p:par>
                                <p:cTn id="137" presetID="2" presetClass="exit" presetSubtype="2" fill="hold" nodeType="withEffect">
                                  <p:stCondLst>
                                    <p:cond delay="0"/>
                                  </p:stCondLst>
                                  <p:childTnLst>
                                    <p:anim calcmode="lin" valueType="num">
                                      <p:cBhvr additive="base">
                                        <p:cTn id="138" dur="3000"/>
                                        <p:tgtEl>
                                          <p:spTgt spid="5"/>
                                        </p:tgtEl>
                                        <p:attrNameLst>
                                          <p:attrName>ppt_x</p:attrName>
                                        </p:attrNameLst>
                                      </p:cBhvr>
                                      <p:tavLst>
                                        <p:tav tm="0">
                                          <p:val>
                                            <p:strVal val="ppt_x"/>
                                          </p:val>
                                        </p:tav>
                                        <p:tav tm="100000">
                                          <p:val>
                                            <p:strVal val="1+ppt_w/2"/>
                                          </p:val>
                                        </p:tav>
                                      </p:tavLst>
                                    </p:anim>
                                    <p:anim calcmode="lin" valueType="num">
                                      <p:cBhvr additive="base">
                                        <p:cTn id="139" dur="3000"/>
                                        <p:tgtEl>
                                          <p:spTgt spid="5"/>
                                        </p:tgtEl>
                                        <p:attrNameLst>
                                          <p:attrName>ppt_y</p:attrName>
                                        </p:attrNameLst>
                                      </p:cBhvr>
                                      <p:tavLst>
                                        <p:tav tm="0">
                                          <p:val>
                                            <p:strVal val="ppt_y"/>
                                          </p:val>
                                        </p:tav>
                                        <p:tav tm="100000">
                                          <p:val>
                                            <p:strVal val="ppt_y"/>
                                          </p:val>
                                        </p:tav>
                                      </p:tavLst>
                                    </p:anim>
                                    <p:set>
                                      <p:cBhvr>
                                        <p:cTn id="140" dur="1" fill="hold">
                                          <p:stCondLst>
                                            <p:cond delay="2999"/>
                                          </p:stCondLst>
                                        </p:cTn>
                                        <p:tgtEl>
                                          <p:spTgt spid="5"/>
                                        </p:tgtEl>
                                        <p:attrNameLst>
                                          <p:attrName>style.visibility</p:attrName>
                                        </p:attrNameLst>
                                      </p:cBhvr>
                                      <p:to>
                                        <p:strVal val="hidden"/>
                                      </p:to>
                                    </p:set>
                                  </p:childTnLst>
                                </p:cTn>
                              </p:par>
                              <p:par>
                                <p:cTn id="141" presetID="2" presetClass="exit" presetSubtype="2" fill="hold" nodeType="withEffect">
                                  <p:stCondLst>
                                    <p:cond delay="0"/>
                                  </p:stCondLst>
                                  <p:childTnLst>
                                    <p:anim calcmode="lin" valueType="num">
                                      <p:cBhvr additive="base">
                                        <p:cTn id="142" dur="3000"/>
                                        <p:tgtEl>
                                          <p:spTgt spid="7"/>
                                        </p:tgtEl>
                                        <p:attrNameLst>
                                          <p:attrName>ppt_x</p:attrName>
                                        </p:attrNameLst>
                                      </p:cBhvr>
                                      <p:tavLst>
                                        <p:tav tm="0">
                                          <p:val>
                                            <p:strVal val="ppt_x"/>
                                          </p:val>
                                        </p:tav>
                                        <p:tav tm="100000">
                                          <p:val>
                                            <p:strVal val="1+ppt_w/2"/>
                                          </p:val>
                                        </p:tav>
                                      </p:tavLst>
                                    </p:anim>
                                    <p:anim calcmode="lin" valueType="num">
                                      <p:cBhvr additive="base">
                                        <p:cTn id="143" dur="3000"/>
                                        <p:tgtEl>
                                          <p:spTgt spid="7"/>
                                        </p:tgtEl>
                                        <p:attrNameLst>
                                          <p:attrName>ppt_y</p:attrName>
                                        </p:attrNameLst>
                                      </p:cBhvr>
                                      <p:tavLst>
                                        <p:tav tm="0">
                                          <p:val>
                                            <p:strVal val="ppt_y"/>
                                          </p:val>
                                        </p:tav>
                                        <p:tav tm="100000">
                                          <p:val>
                                            <p:strVal val="ppt_y"/>
                                          </p:val>
                                        </p:tav>
                                      </p:tavLst>
                                    </p:anim>
                                    <p:set>
                                      <p:cBhvr>
                                        <p:cTn id="144" dur="1" fill="hold">
                                          <p:stCondLst>
                                            <p:cond delay="2999"/>
                                          </p:stCondLst>
                                        </p:cTn>
                                        <p:tgtEl>
                                          <p:spTgt spid="7"/>
                                        </p:tgtEl>
                                        <p:attrNameLst>
                                          <p:attrName>style.visibility</p:attrName>
                                        </p:attrNameLst>
                                      </p:cBhvr>
                                      <p:to>
                                        <p:strVal val="hidden"/>
                                      </p:to>
                                    </p:set>
                                  </p:childTnLst>
                                </p:cTn>
                              </p:par>
                              <p:par>
                                <p:cTn id="145" presetID="2" presetClass="exit" presetSubtype="2" fill="hold" nodeType="withEffect">
                                  <p:stCondLst>
                                    <p:cond delay="0"/>
                                  </p:stCondLst>
                                  <p:childTnLst>
                                    <p:anim calcmode="lin" valueType="num">
                                      <p:cBhvr additive="base">
                                        <p:cTn id="146" dur="3000"/>
                                        <p:tgtEl>
                                          <p:spTgt spid="9"/>
                                        </p:tgtEl>
                                        <p:attrNameLst>
                                          <p:attrName>ppt_x</p:attrName>
                                        </p:attrNameLst>
                                      </p:cBhvr>
                                      <p:tavLst>
                                        <p:tav tm="0">
                                          <p:val>
                                            <p:strVal val="ppt_x"/>
                                          </p:val>
                                        </p:tav>
                                        <p:tav tm="100000">
                                          <p:val>
                                            <p:strVal val="1+ppt_w/2"/>
                                          </p:val>
                                        </p:tav>
                                      </p:tavLst>
                                    </p:anim>
                                    <p:anim calcmode="lin" valueType="num">
                                      <p:cBhvr additive="base">
                                        <p:cTn id="147" dur="3000"/>
                                        <p:tgtEl>
                                          <p:spTgt spid="9"/>
                                        </p:tgtEl>
                                        <p:attrNameLst>
                                          <p:attrName>ppt_y</p:attrName>
                                        </p:attrNameLst>
                                      </p:cBhvr>
                                      <p:tavLst>
                                        <p:tav tm="0">
                                          <p:val>
                                            <p:strVal val="ppt_y"/>
                                          </p:val>
                                        </p:tav>
                                        <p:tav tm="100000">
                                          <p:val>
                                            <p:strVal val="ppt_y"/>
                                          </p:val>
                                        </p:tav>
                                      </p:tavLst>
                                    </p:anim>
                                    <p:set>
                                      <p:cBhvr>
                                        <p:cTn id="148" dur="1" fill="hold">
                                          <p:stCondLst>
                                            <p:cond delay="2999"/>
                                          </p:stCondLst>
                                        </p:cTn>
                                        <p:tgtEl>
                                          <p:spTgt spid="9"/>
                                        </p:tgtEl>
                                        <p:attrNameLst>
                                          <p:attrName>style.visibility</p:attrName>
                                        </p:attrNameLst>
                                      </p:cBhvr>
                                      <p:to>
                                        <p:strVal val="hidden"/>
                                      </p:to>
                                    </p:set>
                                  </p:childTnLst>
                                </p:cTn>
                              </p:par>
                              <p:par>
                                <p:cTn id="149" presetID="2" presetClass="exit" presetSubtype="2" fill="hold" nodeType="withEffect">
                                  <p:stCondLst>
                                    <p:cond delay="0"/>
                                  </p:stCondLst>
                                  <p:childTnLst>
                                    <p:anim calcmode="lin" valueType="num">
                                      <p:cBhvr additive="base">
                                        <p:cTn id="150" dur="3000"/>
                                        <p:tgtEl>
                                          <p:spTgt spid="11"/>
                                        </p:tgtEl>
                                        <p:attrNameLst>
                                          <p:attrName>ppt_x</p:attrName>
                                        </p:attrNameLst>
                                      </p:cBhvr>
                                      <p:tavLst>
                                        <p:tav tm="0">
                                          <p:val>
                                            <p:strVal val="ppt_x"/>
                                          </p:val>
                                        </p:tav>
                                        <p:tav tm="100000">
                                          <p:val>
                                            <p:strVal val="1+ppt_w/2"/>
                                          </p:val>
                                        </p:tav>
                                      </p:tavLst>
                                    </p:anim>
                                    <p:anim calcmode="lin" valueType="num">
                                      <p:cBhvr additive="base">
                                        <p:cTn id="151" dur="3000"/>
                                        <p:tgtEl>
                                          <p:spTgt spid="11"/>
                                        </p:tgtEl>
                                        <p:attrNameLst>
                                          <p:attrName>ppt_y</p:attrName>
                                        </p:attrNameLst>
                                      </p:cBhvr>
                                      <p:tavLst>
                                        <p:tav tm="0">
                                          <p:val>
                                            <p:strVal val="ppt_y"/>
                                          </p:val>
                                        </p:tav>
                                        <p:tav tm="100000">
                                          <p:val>
                                            <p:strVal val="ppt_y"/>
                                          </p:val>
                                        </p:tav>
                                      </p:tavLst>
                                    </p:anim>
                                    <p:set>
                                      <p:cBhvr>
                                        <p:cTn id="152" dur="1" fill="hold">
                                          <p:stCondLst>
                                            <p:cond delay="2999"/>
                                          </p:stCondLst>
                                        </p:cTn>
                                        <p:tgtEl>
                                          <p:spTgt spid="11"/>
                                        </p:tgtEl>
                                        <p:attrNameLst>
                                          <p:attrName>style.visibility</p:attrName>
                                        </p:attrNameLst>
                                      </p:cBhvr>
                                      <p:to>
                                        <p:strVal val="hidden"/>
                                      </p:to>
                                    </p:set>
                                  </p:childTnLst>
                                </p:cTn>
                              </p:par>
                              <p:par>
                                <p:cTn id="153" presetID="2" presetClass="exit" presetSubtype="2" fill="hold" nodeType="withEffect">
                                  <p:stCondLst>
                                    <p:cond delay="0"/>
                                  </p:stCondLst>
                                  <p:childTnLst>
                                    <p:anim calcmode="lin" valueType="num">
                                      <p:cBhvr additive="base">
                                        <p:cTn id="154" dur="3000"/>
                                        <p:tgtEl>
                                          <p:spTgt spid="13"/>
                                        </p:tgtEl>
                                        <p:attrNameLst>
                                          <p:attrName>ppt_x</p:attrName>
                                        </p:attrNameLst>
                                      </p:cBhvr>
                                      <p:tavLst>
                                        <p:tav tm="0">
                                          <p:val>
                                            <p:strVal val="ppt_x"/>
                                          </p:val>
                                        </p:tav>
                                        <p:tav tm="100000">
                                          <p:val>
                                            <p:strVal val="1+ppt_w/2"/>
                                          </p:val>
                                        </p:tav>
                                      </p:tavLst>
                                    </p:anim>
                                    <p:anim calcmode="lin" valueType="num">
                                      <p:cBhvr additive="base">
                                        <p:cTn id="155" dur="3000"/>
                                        <p:tgtEl>
                                          <p:spTgt spid="13"/>
                                        </p:tgtEl>
                                        <p:attrNameLst>
                                          <p:attrName>ppt_y</p:attrName>
                                        </p:attrNameLst>
                                      </p:cBhvr>
                                      <p:tavLst>
                                        <p:tav tm="0">
                                          <p:val>
                                            <p:strVal val="ppt_y"/>
                                          </p:val>
                                        </p:tav>
                                        <p:tav tm="100000">
                                          <p:val>
                                            <p:strVal val="ppt_y"/>
                                          </p:val>
                                        </p:tav>
                                      </p:tavLst>
                                    </p:anim>
                                    <p:set>
                                      <p:cBhvr>
                                        <p:cTn id="156" dur="1" fill="hold">
                                          <p:stCondLst>
                                            <p:cond delay="2999"/>
                                          </p:stCondLst>
                                        </p:cTn>
                                        <p:tgtEl>
                                          <p:spTgt spid="13"/>
                                        </p:tgtEl>
                                        <p:attrNameLst>
                                          <p:attrName>style.visibility</p:attrName>
                                        </p:attrNameLst>
                                      </p:cBhvr>
                                      <p:to>
                                        <p:strVal val="hidden"/>
                                      </p:to>
                                    </p:set>
                                  </p:childTnLst>
                                </p:cTn>
                              </p:par>
                              <p:par>
                                <p:cTn id="157" presetID="23" presetClass="entr" presetSubtype="288" fill="hold" nodeType="withEffect">
                                  <p:stCondLst>
                                    <p:cond delay="0"/>
                                  </p:stCondLst>
                                  <p:childTnLst>
                                    <p:set>
                                      <p:cBhvr>
                                        <p:cTn id="158" dur="1" fill="hold">
                                          <p:stCondLst>
                                            <p:cond delay="0"/>
                                          </p:stCondLst>
                                        </p:cTn>
                                        <p:tgtEl>
                                          <p:spTgt spid="4"/>
                                        </p:tgtEl>
                                        <p:attrNameLst>
                                          <p:attrName>style.visibility</p:attrName>
                                        </p:attrNameLst>
                                      </p:cBhvr>
                                      <p:to>
                                        <p:strVal val="visible"/>
                                      </p:to>
                                    </p:set>
                                    <p:anim calcmode="lin" valueType="num">
                                      <p:cBhvr>
                                        <p:cTn id="159" dur="3000" fill="hold"/>
                                        <p:tgtEl>
                                          <p:spTgt spid="4"/>
                                        </p:tgtEl>
                                        <p:attrNameLst>
                                          <p:attrName>ppt_w</p:attrName>
                                        </p:attrNameLst>
                                      </p:cBhvr>
                                      <p:tavLst>
                                        <p:tav tm="0">
                                          <p:val>
                                            <p:strVal val="4/3*#ppt_w"/>
                                          </p:val>
                                        </p:tav>
                                        <p:tav tm="100000">
                                          <p:val>
                                            <p:strVal val="#ppt_w"/>
                                          </p:val>
                                        </p:tav>
                                      </p:tavLst>
                                    </p:anim>
                                    <p:anim calcmode="lin" valueType="num">
                                      <p:cBhvr>
                                        <p:cTn id="160" dur="3000" fill="hold"/>
                                        <p:tgtEl>
                                          <p:spTgt spid="4"/>
                                        </p:tgtEl>
                                        <p:attrNameLst>
                                          <p:attrName>ppt_h</p:attrName>
                                        </p:attrNameLst>
                                      </p:cBhvr>
                                      <p:tavLst>
                                        <p:tav tm="0">
                                          <p:val>
                                            <p:strVal val="4/3*#ppt_h"/>
                                          </p:val>
                                        </p:tav>
                                        <p:tav tm="100000">
                                          <p:val>
                                            <p:strVal val="#ppt_h"/>
                                          </p:val>
                                        </p:tav>
                                      </p:tavLst>
                                    </p:anim>
                                  </p:childTnLst>
                                </p:cTn>
                              </p:par>
                              <p:par>
                                <p:cTn id="161" presetID="16" presetClass="entr" presetSubtype="37" fill="hold" nodeType="withEffect">
                                  <p:stCondLst>
                                    <p:cond delay="0"/>
                                  </p:stCondLst>
                                  <p:childTnLst>
                                    <p:set>
                                      <p:cBhvr>
                                        <p:cTn id="162" dur="1" fill="hold">
                                          <p:stCondLst>
                                            <p:cond delay="0"/>
                                          </p:stCondLst>
                                        </p:cTn>
                                        <p:tgtEl>
                                          <p:spTgt spid="4"/>
                                        </p:tgtEl>
                                        <p:attrNameLst>
                                          <p:attrName>style.visibility</p:attrName>
                                        </p:attrNameLst>
                                      </p:cBhvr>
                                      <p:to>
                                        <p:strVal val="visible"/>
                                      </p:to>
                                    </p:set>
                                    <p:animEffect transition="in" filter="barn(outVertical)">
                                      <p:cBhvr>
                                        <p:cTn id="163" dur="3000"/>
                                        <p:tgtEl>
                                          <p:spTgt spid="4"/>
                                        </p:tgtEl>
                                      </p:cBhvr>
                                    </p:animEffect>
                                  </p:childTnLst>
                                </p:cTn>
                              </p:par>
                            </p:childTnLst>
                          </p:cTn>
                        </p:par>
                        <p:par>
                          <p:cTn id="164" fill="hold" nodeType="afterGroup">
                            <p:stCondLst>
                              <p:cond delay="7000"/>
                            </p:stCondLst>
                            <p:childTnLst>
                              <p:par>
                                <p:cTn id="165" presetID="40" presetClass="entr" presetSubtype="0" fill="hold" grpId="0" nodeType="afterEffect">
                                  <p:stCondLst>
                                    <p:cond delay="0"/>
                                  </p:stCondLst>
                                  <p:iterate type="lt">
                                    <p:tmPct val="10000"/>
                                  </p:iterate>
                                  <p:childTnLst>
                                    <p:set>
                                      <p:cBhvr>
                                        <p:cTn id="166" dur="1" fill="hold">
                                          <p:stCondLst>
                                            <p:cond delay="0"/>
                                          </p:stCondLst>
                                        </p:cTn>
                                        <p:tgtEl>
                                          <p:spTgt spid="15"/>
                                        </p:tgtEl>
                                        <p:attrNameLst>
                                          <p:attrName>style.visibility</p:attrName>
                                        </p:attrNameLst>
                                      </p:cBhvr>
                                      <p:to>
                                        <p:strVal val="visible"/>
                                      </p:to>
                                    </p:set>
                                    <p:animEffect transition="in" filter="fade">
                                      <p:cBhvr>
                                        <p:cTn id="167" dur="1000"/>
                                        <p:tgtEl>
                                          <p:spTgt spid="15"/>
                                        </p:tgtEl>
                                      </p:cBhvr>
                                    </p:animEffect>
                                    <p:anim calcmode="lin" valueType="num">
                                      <p:cBhvr>
                                        <p:cTn id="168" dur="1000" fill="hold"/>
                                        <p:tgtEl>
                                          <p:spTgt spid="15"/>
                                        </p:tgtEl>
                                        <p:attrNameLst>
                                          <p:attrName>ppt_x</p:attrName>
                                        </p:attrNameLst>
                                      </p:cBhvr>
                                      <p:tavLst>
                                        <p:tav tm="0">
                                          <p:val>
                                            <p:strVal val="#ppt_x-.1"/>
                                          </p:val>
                                        </p:tav>
                                        <p:tav tm="100000">
                                          <p:val>
                                            <p:strVal val="#ppt_x"/>
                                          </p:val>
                                        </p:tav>
                                      </p:tavLst>
                                    </p:anim>
                                    <p:anim calcmode="lin" valueType="num">
                                      <p:cBhvr>
                                        <p:cTn id="169"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ágenes-montajes-y-fotomanipulaciones-digitales-de-Caras-Ionut-4.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scene3d>
            <a:camera prst="orthographicFront"/>
            <a:lightRig rig="threePt" dir="t"/>
          </a:scene3d>
          <a:sp3d>
            <a:bevelT w="165100" prst="coolSlant"/>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imágenes-montajes-y-fotomanipulaciones-digitales-de-Caras-Ionut-4.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scene3d>
            <a:camera prst="orthographicFront"/>
            <a:lightRig rig="threePt" dir="t"/>
          </a:scene3d>
          <a:sp3d>
            <a:bevelT w="165100" prst="coolSlant"/>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imágenes-montajes-y-fotomanipulaciones-digitales-de-Caras-Ionut-4.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scene3d>
            <a:camera prst="orthographicFront"/>
            <a:lightRig rig="threePt" dir="t"/>
          </a:scene3d>
          <a:sp3d>
            <a:bevelT w="165100" prst="coolSlant"/>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468313" y="3795713"/>
            <a:ext cx="8424862" cy="1200150"/>
          </a:xfrm>
          <a:prstGeom prst="rect">
            <a:avLst/>
          </a:prstGeom>
          <a:noFill/>
          <a:scene3d>
            <a:camera prst="orthographicFront"/>
            <a:lightRig rig="threePt" dir="t"/>
          </a:scene3d>
          <a:sp3d>
            <a:bevelT w="165100" prst="coolSlant"/>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Después de haber dado la vuelta al parque, volvimos por donde habíamos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empezado y aprovechamos que habían puesto en funcionamiento la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maquinaria del agua, y así pudimos ver en cada salto del lago, como rugían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las cataratas en cada uno de los escalones.</a:t>
            </a:r>
          </a:p>
        </p:txBody>
      </p:sp>
    </p:spTree>
  </p:cSld>
  <p:clrMapOvr>
    <a:masterClrMapping/>
  </p:clrMapOvr>
  <mc:AlternateContent xmlns:mc="http://schemas.openxmlformats.org/markup-compatibility/2006">
    <mc:Choice xmlns:p14="http://schemas.microsoft.com/office/powerpoint/2010/main" Requires="p14">
      <p:transition spd="slow" p14:dur="2000" advTm="30000">
        <p14:flip dir="r"/>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4000" fill="hold"/>
                                        <p:tgtEl>
                                          <p:spTgt spid="6"/>
                                        </p:tgtEl>
                                        <p:attrNameLst>
                                          <p:attrName>ppt_w</p:attrName>
                                        </p:attrNameLst>
                                      </p:cBhvr>
                                      <p:tavLst>
                                        <p:tav tm="0">
                                          <p:val>
                                            <p:strVal val="4/3*#ppt_w"/>
                                          </p:val>
                                        </p:tav>
                                        <p:tav tm="100000">
                                          <p:val>
                                            <p:strVal val="#ppt_w"/>
                                          </p:val>
                                        </p:tav>
                                      </p:tavLst>
                                    </p:anim>
                                    <p:anim calcmode="lin" valueType="num">
                                      <p:cBhvr>
                                        <p:cTn id="8" dur="4000" fill="hold"/>
                                        <p:tgtEl>
                                          <p:spTgt spid="6"/>
                                        </p:tgtEl>
                                        <p:attrNameLst>
                                          <p:attrName>ppt_h</p:attrName>
                                        </p:attrNameLst>
                                      </p:cBhvr>
                                      <p:tavLst>
                                        <p:tav tm="0">
                                          <p:val>
                                            <p:strVal val="4/3*#ppt_h"/>
                                          </p:val>
                                        </p:tav>
                                        <p:tav tm="100000">
                                          <p:val>
                                            <p:strVal val="#ppt_h"/>
                                          </p:val>
                                        </p:tav>
                                      </p:tavLst>
                                    </p:anim>
                                  </p:childTnLst>
                                </p:cTn>
                              </p:par>
                              <p:par>
                                <p:cTn id="9" presetID="4" presetClass="entr" presetSubtype="1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ox(in)">
                                      <p:cBhvr>
                                        <p:cTn id="11" dur="4000"/>
                                        <p:tgtEl>
                                          <p:spTgt spid="6"/>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4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par>
                                <p:cTn id="23" presetID="21" presetClass="entr" presetSubtype="8"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heel(8)">
                                      <p:cBhvr>
                                        <p:cTn id="25" dur="4000"/>
                                        <p:tgtEl>
                                          <p:spTgt spid="4"/>
                                        </p:tgtEl>
                                      </p:cBhvr>
                                    </p:animEffect>
                                  </p:childTnLst>
                                </p:cTn>
                              </p:par>
                            </p:childTnLst>
                          </p:cTn>
                        </p:par>
                        <p:par>
                          <p:cTn id="26" fill="hold" nodeType="afterGroup">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4704062201112231728282850417805527_010.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29746"/>
            <a:ext cx="9144000" cy="5081057"/>
          </a:xfrm>
          <a:prstGeom prst="rect">
            <a:avLst/>
          </a:prstGeom>
          <a:noFill/>
          <a:ln>
            <a:noFill/>
          </a:ln>
          <a:scene3d>
            <a:camera prst="orthographicFront"/>
            <a:lightRig rig="threePt" dir="t"/>
          </a:scene3d>
          <a:sp3d>
            <a:bevelT w="165100" prst="coolSlant"/>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54704062201112231728282850417805527_010.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1319"/>
          </a:xfrm>
          <a:prstGeom prst="rect">
            <a:avLst/>
          </a:prstGeom>
          <a:noFill/>
          <a:ln>
            <a:noFill/>
          </a:ln>
          <a:scene3d>
            <a:camera prst="orthographicFront"/>
            <a:lightRig rig="threePt" dir="t"/>
          </a:scene3d>
          <a:sp3d>
            <a:bevelT w="165100" prst="coolSlant"/>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54704062201112231728282850417805527_010.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29747"/>
            <a:ext cx="9144000" cy="5081056"/>
          </a:xfrm>
          <a:prstGeom prst="rect">
            <a:avLst/>
          </a:prstGeom>
          <a:noFill/>
          <a:ln>
            <a:noFill/>
          </a:ln>
          <a:scene3d>
            <a:camera prst="orthographicFront"/>
            <a:lightRig rig="threePt" dir="t"/>
          </a:scene3d>
          <a:sp3d>
            <a:bevelT w="165100" prst="coolSlant"/>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p14="http://schemas.microsoft.com/office/powerpoint/2010/main" Requires="p14">
      <p:transition spd="slow" p14:dur="2500" advTm="7000">
        <p14:glitter pattern="hexagon"/>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8" fill="hold"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3000"/>
                                        <p:tgtEl>
                                          <p:spTgt spid="6"/>
                                        </p:tgtEl>
                                        <p:attrNameLst>
                                          <p:attrName>ppt_x</p:attrName>
                                        </p:attrNameLst>
                                      </p:cBhvr>
                                      <p:tavLst>
                                        <p:tav tm="0">
                                          <p:val>
                                            <p:strVal val="ppt_x"/>
                                          </p:val>
                                        </p:tav>
                                        <p:tav tm="100000">
                                          <p:val>
                                            <p:strVal val="ppt_x+ppt_w/2"/>
                                          </p:val>
                                        </p:tav>
                                      </p:tavLst>
                                    </p:anim>
                                    <p:anim calcmode="lin" valueType="num">
                                      <p:cBhvr>
                                        <p:cTn id="13" dur="3000"/>
                                        <p:tgtEl>
                                          <p:spTgt spid="6"/>
                                        </p:tgtEl>
                                        <p:attrNameLst>
                                          <p:attrName>ppt_y</p:attrName>
                                        </p:attrNameLst>
                                      </p:cBhvr>
                                      <p:tavLst>
                                        <p:tav tm="0">
                                          <p:val>
                                            <p:strVal val="ppt_y"/>
                                          </p:val>
                                        </p:tav>
                                        <p:tav tm="100000">
                                          <p:val>
                                            <p:strVal val="ppt_y"/>
                                          </p:val>
                                        </p:tav>
                                      </p:tavLst>
                                    </p:anim>
                                    <p:anim calcmode="lin" valueType="num">
                                      <p:cBhvr>
                                        <p:cTn id="14" dur="3000"/>
                                        <p:tgtEl>
                                          <p:spTgt spid="6"/>
                                        </p:tgtEl>
                                        <p:attrNameLst>
                                          <p:attrName>ppt_w</p:attrName>
                                        </p:attrNameLst>
                                      </p:cBhvr>
                                      <p:tavLst>
                                        <p:tav tm="0">
                                          <p:val>
                                            <p:strVal val="ppt_w"/>
                                          </p:val>
                                        </p:tav>
                                        <p:tav tm="100000">
                                          <p:val>
                                            <p:fltVal val="0"/>
                                          </p:val>
                                        </p:tav>
                                      </p:tavLst>
                                    </p:anim>
                                    <p:anim calcmode="lin" valueType="num">
                                      <p:cBhvr>
                                        <p:cTn id="15" dur="3000"/>
                                        <p:tgtEl>
                                          <p:spTgt spid="6"/>
                                        </p:tgtEl>
                                        <p:attrNameLst>
                                          <p:attrName>ppt_h</p:attrName>
                                        </p:attrNameLst>
                                      </p:cBhvr>
                                      <p:tavLst>
                                        <p:tav tm="0">
                                          <p:val>
                                            <p:strVal val="ppt_h"/>
                                          </p:val>
                                        </p:tav>
                                        <p:tav tm="100000">
                                          <p:val>
                                            <p:strVal val="ppt_h"/>
                                          </p:val>
                                        </p:tav>
                                      </p:tavLst>
                                    </p:anim>
                                    <p:set>
                                      <p:cBhvr>
                                        <p:cTn id="16" dur="1" fill="hold">
                                          <p:stCondLst>
                                            <p:cond delay="2999"/>
                                          </p:stCondLst>
                                        </p:cTn>
                                        <p:tgtEl>
                                          <p:spTgt spid="6"/>
                                        </p:tgtEl>
                                        <p:attrNameLst>
                                          <p:attrName>style.visibility</p:attrName>
                                        </p:attrNameLst>
                                      </p:cBhvr>
                                      <p:to>
                                        <p:strVal val="hidden"/>
                                      </p:to>
                                    </p:set>
                                  </p:childTnLst>
                                </p:cTn>
                              </p:par>
                              <p:par>
                                <p:cTn id="17" presetID="4" presetClass="exit" presetSubtype="32" fill="hold" nodeType="withEffect">
                                  <p:stCondLst>
                                    <p:cond delay="0"/>
                                  </p:stCondLst>
                                  <p:childTnLst>
                                    <p:animEffect transition="out" filter="box(out)">
                                      <p:cBhvr>
                                        <p:cTn id="18" dur="3000"/>
                                        <p:tgtEl>
                                          <p:spTgt spid="5"/>
                                        </p:tgtEl>
                                      </p:cBhvr>
                                    </p:animEffect>
                                    <p:set>
                                      <p:cBhvr>
                                        <p:cTn id="19" dur="1" fill="hold">
                                          <p:stCondLst>
                                            <p:cond delay="2999"/>
                                          </p:stCondLst>
                                        </p:cTn>
                                        <p:tgtEl>
                                          <p:spTgt spid="5"/>
                                        </p:tgtEl>
                                        <p:attrNameLst>
                                          <p:attrName>style.visibility</p:attrName>
                                        </p:attrNameLst>
                                      </p:cBhvr>
                                      <p:to>
                                        <p:strVal val="hidden"/>
                                      </p:to>
                                    </p:set>
                                  </p:childTnLst>
                                </p:cTn>
                              </p:par>
                              <p:par>
                                <p:cTn id="20" presetID="4" presetClass="exit" presetSubtype="32" fill="hold" nodeType="withEffect">
                                  <p:stCondLst>
                                    <p:cond delay="0"/>
                                  </p:stCondLst>
                                  <p:childTnLst>
                                    <p:animEffect transition="out" filter="box(out)">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17"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fltVal val="0"/>
                                          </p:val>
                                        </p:tav>
                                        <p:tav tm="100000">
                                          <p:val>
                                            <p:strVal val="#ppt_w"/>
                                          </p:val>
                                        </p:tav>
                                      </p:tavLst>
                                    </p:anim>
                                    <p:anim calcmode="lin" valueType="num">
                                      <p:cBhvr>
                                        <p:cTn id="26" dur="3000" fill="hold"/>
                                        <p:tgtEl>
                                          <p:spTgt spid="4"/>
                                        </p:tgtEl>
                                        <p:attrNameLst>
                                          <p:attrName>ppt_h</p:attrName>
                                        </p:attrNameLst>
                                      </p:cBhvr>
                                      <p:tavLst>
                                        <p:tav tm="0">
                                          <p:val>
                                            <p:strVal val="#ppt_h"/>
                                          </p:val>
                                        </p:tav>
                                        <p:tav tm="100000">
                                          <p:val>
                                            <p:strVal val="#ppt_h"/>
                                          </p:val>
                                        </p:tav>
                                      </p:tavLst>
                                    </p:anim>
                                  </p:childTnLst>
                                </p:cTn>
                              </p:par>
                              <p:par>
                                <p:cTn id="27" presetID="8" presetClass="entr" presetSubtype="3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diamond(out)">
                                      <p:cBhvr>
                                        <p:cTn id="2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ágenes-montajes-y-fotomanipulaciones-digitales-de-Caras-Ionut-10.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scene3d>
            <a:camera prst="orthographicFront"/>
            <a:lightRig rig="threePt" dir="t"/>
          </a:scene3d>
          <a:sp3d>
            <a:bevelT w="165100" prst="coolSlant"/>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imágenes-montajes-y-fotomanipulaciones-digitales-de-Caras-Ionut-10.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scene3d>
            <a:camera prst="orthographicFront"/>
            <a:lightRig rig="threePt" dir="t"/>
          </a:scene3d>
          <a:sp3d>
            <a:bevelT w="165100" prst="coolSlant"/>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p14="http://schemas.microsoft.com/office/powerpoint/2010/main" Requires="p14">
      <p:transition spd="slow" p14:dur="2500" advTm="7000">
        <p14:glitter pattern="hexagon"/>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xit" presetSubtype="272"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strVal val="4/3*ppt_w"/>
                                          </p:val>
                                        </p:tav>
                                      </p:tavLst>
                                    </p:anim>
                                    <p:anim calcmode="lin" valueType="num">
                                      <p:cBhvr>
                                        <p:cTn id="7" dur="3000"/>
                                        <p:tgtEl>
                                          <p:spTgt spid="5"/>
                                        </p:tgtEl>
                                        <p:attrNameLst>
                                          <p:attrName>ppt_h</p:attrName>
                                        </p:attrNameLst>
                                      </p:cBhvr>
                                      <p:tavLst>
                                        <p:tav tm="0">
                                          <p:val>
                                            <p:strVal val="ppt_h"/>
                                          </p:val>
                                        </p:tav>
                                        <p:tav tm="100000">
                                          <p:val>
                                            <p:strVal val="4/3*ppt_h"/>
                                          </p:val>
                                        </p:tav>
                                      </p:tavLst>
                                    </p:anim>
                                    <p:set>
                                      <p:cBhvr>
                                        <p:cTn id="8" dur="1" fill="hold">
                                          <p:stCondLst>
                                            <p:cond delay="2999"/>
                                          </p:stCondLst>
                                        </p:cTn>
                                        <p:tgtEl>
                                          <p:spTgt spid="5"/>
                                        </p:tgtEl>
                                        <p:attrNameLst>
                                          <p:attrName>style.visibility</p:attrName>
                                        </p:attrNameLst>
                                      </p:cBhvr>
                                      <p:to>
                                        <p:strVal val="hidden"/>
                                      </p:to>
                                    </p:set>
                                  </p:childTnLst>
                                </p:cTn>
                              </p:par>
                              <p:par>
                                <p:cTn id="9" presetID="5" presetClass="exit" presetSubtype="5" fill="hold" nodeType="withEffect">
                                  <p:stCondLst>
                                    <p:cond delay="0"/>
                                  </p:stCondLst>
                                  <p:childTnLst>
                                    <p:animEffect transition="out" filter="checkerboard(down)">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5"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heckerboard(down)">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5457319284_070a4bc8f8_o.jpg"/>
          <p:cNvPicPr>
            <a:picLocks noGrp="1" noChangeAspect="1"/>
          </p:cNvPicPr>
          <p:nvPr>
            <p:ph idx="4294967295"/>
          </p:nvPr>
        </p:nvPicPr>
        <p:blipFill>
          <a:blip r:embed="rId2">
            <a:extLst>
              <a:ext uri="{28A0092B-C50C-407E-A947-70E740481C1C}">
                <a14:useLocalDpi xmlns:a14="http://schemas.microsoft.com/office/drawing/2010/main" val="0"/>
              </a:ext>
            </a:extLst>
          </a:blip>
          <a:srcRect/>
          <a:stretch>
            <a:fillRect/>
          </a:stretch>
        </p:blipFill>
        <p:spPr>
          <a:xfrm>
            <a:off x="0" y="0"/>
            <a:ext cx="9144000" cy="5143500"/>
          </a:xfrm>
          <a:scene3d>
            <a:camera prst="orthographicFront"/>
            <a:lightRig rig="threePt" dir="t"/>
          </a:scene3d>
          <a:sp3d>
            <a:bevelT w="165100" prst="coolSlant"/>
          </a:sp3d>
        </p:spPr>
      </p:pic>
      <p:sp>
        <p:nvSpPr>
          <p:cNvPr id="5" name="4 Cheurón"/>
          <p:cNvSpPr/>
          <p:nvPr/>
        </p:nvSpPr>
        <p:spPr>
          <a:xfrm>
            <a:off x="0" y="278492"/>
            <a:ext cx="4714875" cy="4651113"/>
          </a:xfrm>
          <a:prstGeom prst="chevron">
            <a:avLst>
              <a:gd name="adj" fmla="val 96684"/>
            </a:avLst>
          </a:prstGeom>
          <a:solidFill>
            <a:schemeClr val="accent1">
              <a:lumMod val="40000"/>
              <a:lumOff val="60000"/>
            </a:scheme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6" name="5 Cheurón"/>
          <p:cNvSpPr/>
          <p:nvPr/>
        </p:nvSpPr>
        <p:spPr>
          <a:xfrm flipH="1">
            <a:off x="4714873" y="278492"/>
            <a:ext cx="4429125" cy="4651113"/>
          </a:xfrm>
          <a:prstGeom prst="chevron">
            <a:avLst>
              <a:gd name="adj" fmla="val 97297"/>
            </a:avLst>
          </a:prstGeom>
          <a:solidFill>
            <a:schemeClr val="accent1">
              <a:lumMod val="40000"/>
              <a:lumOff val="60000"/>
            </a:scheme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7" name="6 Cheurón"/>
          <p:cNvSpPr/>
          <p:nvPr/>
        </p:nvSpPr>
        <p:spPr>
          <a:xfrm>
            <a:off x="0" y="278492"/>
            <a:ext cx="3929063" cy="4651113"/>
          </a:xfrm>
          <a:prstGeom prst="chevron">
            <a:avLst>
              <a:gd name="adj" fmla="val 97152"/>
            </a:avLst>
          </a:prstGeom>
          <a:solidFill>
            <a:schemeClr val="tx2">
              <a:lumMod val="50000"/>
            </a:scheme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8" name="7 Cheurón"/>
          <p:cNvSpPr/>
          <p:nvPr/>
        </p:nvSpPr>
        <p:spPr>
          <a:xfrm flipH="1">
            <a:off x="5286373" y="278492"/>
            <a:ext cx="3857625" cy="4651113"/>
          </a:xfrm>
          <a:prstGeom prst="chevron">
            <a:avLst>
              <a:gd name="adj" fmla="val 96796"/>
            </a:avLst>
          </a:prstGeom>
          <a:solidFill>
            <a:schemeClr val="tx2">
              <a:lumMod val="50000"/>
            </a:scheme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0" name="9 Cheurón"/>
          <p:cNvSpPr/>
          <p:nvPr/>
        </p:nvSpPr>
        <p:spPr>
          <a:xfrm>
            <a:off x="0" y="278492"/>
            <a:ext cx="3286125" cy="4651113"/>
          </a:xfrm>
          <a:prstGeom prst="chevron">
            <a:avLst>
              <a:gd name="adj" fmla="val 96741"/>
            </a:avLst>
          </a:prstGeom>
          <a:solidFill>
            <a:schemeClr val="accent2">
              <a:lumMod val="60000"/>
              <a:lumOff val="40000"/>
            </a:scheme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1" name="10 Cheurón"/>
          <p:cNvSpPr/>
          <p:nvPr/>
        </p:nvSpPr>
        <p:spPr>
          <a:xfrm flipH="1">
            <a:off x="5929311" y="278492"/>
            <a:ext cx="3214687" cy="4651113"/>
          </a:xfrm>
          <a:prstGeom prst="chevron">
            <a:avLst>
              <a:gd name="adj" fmla="val 96632"/>
            </a:avLst>
          </a:prstGeom>
          <a:solidFill>
            <a:schemeClr val="accent2">
              <a:lumMod val="60000"/>
              <a:lumOff val="40000"/>
            </a:scheme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2" name="11 Cheurón"/>
          <p:cNvSpPr/>
          <p:nvPr/>
        </p:nvSpPr>
        <p:spPr>
          <a:xfrm>
            <a:off x="0" y="278492"/>
            <a:ext cx="2643188" cy="4651113"/>
          </a:xfrm>
          <a:prstGeom prst="chevron">
            <a:avLst>
              <a:gd name="adj" fmla="val 96132"/>
            </a:avLst>
          </a:prstGeom>
          <a:solidFill>
            <a:schemeClr val="accent2">
              <a:lumMod val="75000"/>
            </a:scheme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3" name="12 Cheurón"/>
          <p:cNvSpPr/>
          <p:nvPr/>
        </p:nvSpPr>
        <p:spPr>
          <a:xfrm flipH="1">
            <a:off x="6572250" y="278492"/>
            <a:ext cx="2571750" cy="4651113"/>
          </a:xfrm>
          <a:prstGeom prst="chevron">
            <a:avLst>
              <a:gd name="adj" fmla="val 97000"/>
            </a:avLst>
          </a:prstGeom>
          <a:solidFill>
            <a:schemeClr val="accent2">
              <a:lumMod val="75000"/>
            </a:scheme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4" name="13 CuadroTexto"/>
          <p:cNvSpPr txBox="1"/>
          <p:nvPr/>
        </p:nvSpPr>
        <p:spPr>
          <a:xfrm>
            <a:off x="323850" y="4219575"/>
            <a:ext cx="8469313" cy="923925"/>
          </a:xfrm>
          <a:prstGeom prst="rect">
            <a:avLst/>
          </a:prstGeom>
          <a:noFill/>
          <a:scene3d>
            <a:camera prst="orthographicFront"/>
            <a:lightRig rig="threePt" dir="t"/>
          </a:scene3d>
          <a:sp3d>
            <a:bevelT w="165100" prst="coolSlant"/>
          </a:sp3d>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No encontramos información al respecto de esta ¿puerta, ventana, entrada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o salida?, simplemente que está situada sobre un pequeño puente, donde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pasa por debajo una ría.</a:t>
            </a:r>
          </a:p>
        </p:txBody>
      </p:sp>
    </p:spTree>
  </p:cSld>
  <p:clrMapOvr>
    <a:masterClrMapping/>
  </p:clrMapOvr>
  <mc:AlternateContent xmlns:mc="http://schemas.openxmlformats.org/markup-compatibility/2006">
    <mc:Choice xmlns:p14="http://schemas.microsoft.com/office/powerpoint/2010/main" Requires="p14">
      <p:transition spd="slow" p14:dur="2500" advTm="26000">
        <p14:glitter pattern="hexagon"/>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0-#ppt_w/2"/>
                                          </p:val>
                                        </p:tav>
                                        <p:tav tm="100000">
                                          <p:val>
                                            <p:strVal val="#ppt_x"/>
                                          </p:val>
                                        </p:tav>
                                      </p:tavLst>
                                    </p:anim>
                                    <p:anim calcmode="lin" valueType="num">
                                      <p:cBhvr additive="base">
                                        <p:cTn id="12" dur="3000" fill="hold"/>
                                        <p:tgtEl>
                                          <p:spTgt spid="6"/>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1+#ppt_w/2"/>
                                          </p:val>
                                        </p:tav>
                                        <p:tav tm="100000">
                                          <p:val>
                                            <p:strVal val="#ppt_x"/>
                                          </p:val>
                                        </p:tav>
                                      </p:tavLst>
                                    </p:anim>
                                    <p:anim calcmode="lin" valueType="num">
                                      <p:cBhvr additive="base">
                                        <p:cTn id="16" dur="3000" fill="hold"/>
                                        <p:tgtEl>
                                          <p:spTgt spid="7"/>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0-#ppt_w/2"/>
                                          </p:val>
                                        </p:tav>
                                        <p:tav tm="100000">
                                          <p:val>
                                            <p:strVal val="#ppt_x"/>
                                          </p:val>
                                        </p:tav>
                                      </p:tavLst>
                                    </p:anim>
                                    <p:anim calcmode="lin" valueType="num">
                                      <p:cBhvr additive="base">
                                        <p:cTn id="20" dur="3000" fill="hold"/>
                                        <p:tgtEl>
                                          <p:spTgt spid="8"/>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3000" fill="hold"/>
                                        <p:tgtEl>
                                          <p:spTgt spid="10"/>
                                        </p:tgtEl>
                                        <p:attrNameLst>
                                          <p:attrName>ppt_x</p:attrName>
                                        </p:attrNameLst>
                                      </p:cBhvr>
                                      <p:tavLst>
                                        <p:tav tm="0">
                                          <p:val>
                                            <p:strVal val="1+#ppt_w/2"/>
                                          </p:val>
                                        </p:tav>
                                        <p:tav tm="100000">
                                          <p:val>
                                            <p:strVal val="#ppt_x"/>
                                          </p:val>
                                        </p:tav>
                                      </p:tavLst>
                                    </p:anim>
                                    <p:anim calcmode="lin" valueType="num">
                                      <p:cBhvr additive="base">
                                        <p:cTn id="24" dur="3000" fill="hold"/>
                                        <p:tgtEl>
                                          <p:spTgt spid="10"/>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3000" fill="hold"/>
                                        <p:tgtEl>
                                          <p:spTgt spid="11"/>
                                        </p:tgtEl>
                                        <p:attrNameLst>
                                          <p:attrName>ppt_x</p:attrName>
                                        </p:attrNameLst>
                                      </p:cBhvr>
                                      <p:tavLst>
                                        <p:tav tm="0">
                                          <p:val>
                                            <p:strVal val="0-#ppt_w/2"/>
                                          </p:val>
                                        </p:tav>
                                        <p:tav tm="100000">
                                          <p:val>
                                            <p:strVal val="#ppt_x"/>
                                          </p:val>
                                        </p:tav>
                                      </p:tavLst>
                                    </p:anim>
                                    <p:anim calcmode="lin" valueType="num">
                                      <p:cBhvr additive="base">
                                        <p:cTn id="28" dur="3000" fill="hold"/>
                                        <p:tgtEl>
                                          <p:spTgt spid="11"/>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3000" fill="hold"/>
                                        <p:tgtEl>
                                          <p:spTgt spid="12"/>
                                        </p:tgtEl>
                                        <p:attrNameLst>
                                          <p:attrName>ppt_x</p:attrName>
                                        </p:attrNameLst>
                                      </p:cBhvr>
                                      <p:tavLst>
                                        <p:tav tm="0">
                                          <p:val>
                                            <p:strVal val="1+#ppt_w/2"/>
                                          </p:val>
                                        </p:tav>
                                        <p:tav tm="100000">
                                          <p:val>
                                            <p:strVal val="#ppt_x"/>
                                          </p:val>
                                        </p:tav>
                                      </p:tavLst>
                                    </p:anim>
                                    <p:anim calcmode="lin" valueType="num">
                                      <p:cBhvr additive="base">
                                        <p:cTn id="32" dur="3000" fill="hold"/>
                                        <p:tgtEl>
                                          <p:spTgt spid="12"/>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3000" fill="hold"/>
                                        <p:tgtEl>
                                          <p:spTgt spid="13"/>
                                        </p:tgtEl>
                                        <p:attrNameLst>
                                          <p:attrName>ppt_x</p:attrName>
                                        </p:attrNameLst>
                                      </p:cBhvr>
                                      <p:tavLst>
                                        <p:tav tm="0">
                                          <p:val>
                                            <p:strVal val="0-#ppt_w/2"/>
                                          </p:val>
                                        </p:tav>
                                        <p:tav tm="100000">
                                          <p:val>
                                            <p:strVal val="#ppt_x"/>
                                          </p:val>
                                        </p:tav>
                                      </p:tavLst>
                                    </p:anim>
                                    <p:anim calcmode="lin" valueType="num">
                                      <p:cBhvr additive="base">
                                        <p:cTn id="36" dur="3000" fill="hold"/>
                                        <p:tgtEl>
                                          <p:spTgt spid="13"/>
                                        </p:tgtEl>
                                        <p:attrNameLst>
                                          <p:attrName>ppt_y</p:attrName>
                                        </p:attrNameLst>
                                      </p:cBhvr>
                                      <p:tavLst>
                                        <p:tav tm="0">
                                          <p:val>
                                            <p:strVal val="#ppt_y"/>
                                          </p:val>
                                        </p:tav>
                                        <p:tav tm="100000">
                                          <p:val>
                                            <p:strVal val="#ppt_y"/>
                                          </p:val>
                                        </p:tav>
                                      </p:tavLst>
                                    </p:anim>
                                  </p:childTnLst>
                                </p:cTn>
                              </p:par>
                            </p:childTnLst>
                          </p:cTn>
                        </p:par>
                        <p:par>
                          <p:cTn id="37" fill="hold" nodeType="afterGroup">
                            <p:stCondLst>
                              <p:cond delay="3000"/>
                            </p:stCondLst>
                            <p:childTnLst>
                              <p:par>
                                <p:cTn id="38" presetID="2" presetClass="exit" presetSubtype="2" fill="hold" nodeType="afterEffect">
                                  <p:stCondLst>
                                    <p:cond delay="0"/>
                                  </p:stCondLst>
                                  <p:childTnLst>
                                    <p:anim calcmode="lin" valueType="num">
                                      <p:cBhvr additive="base">
                                        <p:cTn id="39" dur="3000"/>
                                        <p:tgtEl>
                                          <p:spTgt spid="5"/>
                                        </p:tgtEl>
                                        <p:attrNameLst>
                                          <p:attrName>ppt_x</p:attrName>
                                        </p:attrNameLst>
                                      </p:cBhvr>
                                      <p:tavLst>
                                        <p:tav tm="0">
                                          <p:val>
                                            <p:strVal val="ppt_x"/>
                                          </p:val>
                                        </p:tav>
                                        <p:tav tm="100000">
                                          <p:val>
                                            <p:strVal val="1+ppt_w/2"/>
                                          </p:val>
                                        </p:tav>
                                      </p:tavLst>
                                    </p:anim>
                                    <p:anim calcmode="lin" valueType="num">
                                      <p:cBhvr additive="base">
                                        <p:cTn id="40" dur="3000"/>
                                        <p:tgtEl>
                                          <p:spTgt spid="5"/>
                                        </p:tgtEl>
                                        <p:attrNameLst>
                                          <p:attrName>ppt_y</p:attrName>
                                        </p:attrNameLst>
                                      </p:cBhvr>
                                      <p:tavLst>
                                        <p:tav tm="0">
                                          <p:val>
                                            <p:strVal val="ppt_y"/>
                                          </p:val>
                                        </p:tav>
                                        <p:tav tm="100000">
                                          <p:val>
                                            <p:strVal val="ppt_y"/>
                                          </p:val>
                                        </p:tav>
                                      </p:tavLst>
                                    </p:anim>
                                    <p:set>
                                      <p:cBhvr>
                                        <p:cTn id="41" dur="1" fill="hold">
                                          <p:stCondLst>
                                            <p:cond delay="2999"/>
                                          </p:stCondLst>
                                        </p:cTn>
                                        <p:tgtEl>
                                          <p:spTgt spid="5"/>
                                        </p:tgtEl>
                                        <p:attrNameLst>
                                          <p:attrName>style.visibility</p:attrName>
                                        </p:attrNameLst>
                                      </p:cBhvr>
                                      <p:to>
                                        <p:strVal val="hidden"/>
                                      </p:to>
                                    </p:set>
                                  </p:childTnLst>
                                </p:cTn>
                              </p:par>
                              <p:par>
                                <p:cTn id="42" presetID="2" presetClass="exit" presetSubtype="2" fill="hold" nodeType="withEffect">
                                  <p:stCondLst>
                                    <p:cond delay="0"/>
                                  </p:stCondLst>
                                  <p:childTnLst>
                                    <p:anim calcmode="lin" valueType="num">
                                      <p:cBhvr additive="base">
                                        <p:cTn id="43" dur="3000"/>
                                        <p:tgtEl>
                                          <p:spTgt spid="7"/>
                                        </p:tgtEl>
                                        <p:attrNameLst>
                                          <p:attrName>ppt_x</p:attrName>
                                        </p:attrNameLst>
                                      </p:cBhvr>
                                      <p:tavLst>
                                        <p:tav tm="0">
                                          <p:val>
                                            <p:strVal val="ppt_x"/>
                                          </p:val>
                                        </p:tav>
                                        <p:tav tm="100000">
                                          <p:val>
                                            <p:strVal val="1+ppt_w/2"/>
                                          </p:val>
                                        </p:tav>
                                      </p:tavLst>
                                    </p:anim>
                                    <p:anim calcmode="lin" valueType="num">
                                      <p:cBhvr additive="base">
                                        <p:cTn id="44" dur="3000"/>
                                        <p:tgtEl>
                                          <p:spTgt spid="7"/>
                                        </p:tgtEl>
                                        <p:attrNameLst>
                                          <p:attrName>ppt_y</p:attrName>
                                        </p:attrNameLst>
                                      </p:cBhvr>
                                      <p:tavLst>
                                        <p:tav tm="0">
                                          <p:val>
                                            <p:strVal val="ppt_y"/>
                                          </p:val>
                                        </p:tav>
                                        <p:tav tm="100000">
                                          <p:val>
                                            <p:strVal val="ppt_y"/>
                                          </p:val>
                                        </p:tav>
                                      </p:tavLst>
                                    </p:anim>
                                    <p:set>
                                      <p:cBhvr>
                                        <p:cTn id="45" dur="1" fill="hold">
                                          <p:stCondLst>
                                            <p:cond delay="2999"/>
                                          </p:stCondLst>
                                        </p:cTn>
                                        <p:tgtEl>
                                          <p:spTgt spid="7"/>
                                        </p:tgtEl>
                                        <p:attrNameLst>
                                          <p:attrName>style.visibility</p:attrName>
                                        </p:attrNameLst>
                                      </p:cBhvr>
                                      <p:to>
                                        <p:strVal val="hidden"/>
                                      </p:to>
                                    </p:set>
                                  </p:childTnLst>
                                </p:cTn>
                              </p:par>
                              <p:par>
                                <p:cTn id="46" presetID="2" presetClass="exit" presetSubtype="2" fill="hold" nodeType="withEffect">
                                  <p:stCondLst>
                                    <p:cond delay="0"/>
                                  </p:stCondLst>
                                  <p:childTnLst>
                                    <p:anim calcmode="lin" valueType="num">
                                      <p:cBhvr additive="base">
                                        <p:cTn id="47" dur="3000"/>
                                        <p:tgtEl>
                                          <p:spTgt spid="10"/>
                                        </p:tgtEl>
                                        <p:attrNameLst>
                                          <p:attrName>ppt_x</p:attrName>
                                        </p:attrNameLst>
                                      </p:cBhvr>
                                      <p:tavLst>
                                        <p:tav tm="0">
                                          <p:val>
                                            <p:strVal val="ppt_x"/>
                                          </p:val>
                                        </p:tav>
                                        <p:tav tm="100000">
                                          <p:val>
                                            <p:strVal val="1+ppt_w/2"/>
                                          </p:val>
                                        </p:tav>
                                      </p:tavLst>
                                    </p:anim>
                                    <p:anim calcmode="lin" valueType="num">
                                      <p:cBhvr additive="base">
                                        <p:cTn id="48" dur="3000"/>
                                        <p:tgtEl>
                                          <p:spTgt spid="10"/>
                                        </p:tgtEl>
                                        <p:attrNameLst>
                                          <p:attrName>ppt_y</p:attrName>
                                        </p:attrNameLst>
                                      </p:cBhvr>
                                      <p:tavLst>
                                        <p:tav tm="0">
                                          <p:val>
                                            <p:strVal val="ppt_y"/>
                                          </p:val>
                                        </p:tav>
                                        <p:tav tm="100000">
                                          <p:val>
                                            <p:strVal val="ppt_y"/>
                                          </p:val>
                                        </p:tav>
                                      </p:tavLst>
                                    </p:anim>
                                    <p:set>
                                      <p:cBhvr>
                                        <p:cTn id="49" dur="1" fill="hold">
                                          <p:stCondLst>
                                            <p:cond delay="2999"/>
                                          </p:stCondLst>
                                        </p:cTn>
                                        <p:tgtEl>
                                          <p:spTgt spid="10"/>
                                        </p:tgtEl>
                                        <p:attrNameLst>
                                          <p:attrName>style.visibility</p:attrName>
                                        </p:attrNameLst>
                                      </p:cBhvr>
                                      <p:to>
                                        <p:strVal val="hidden"/>
                                      </p:to>
                                    </p:set>
                                  </p:childTnLst>
                                </p:cTn>
                              </p:par>
                              <p:par>
                                <p:cTn id="50" presetID="2" presetClass="exit" presetSubtype="2" fill="hold" nodeType="withEffect">
                                  <p:stCondLst>
                                    <p:cond delay="0"/>
                                  </p:stCondLst>
                                  <p:childTnLst>
                                    <p:anim calcmode="lin" valueType="num">
                                      <p:cBhvr additive="base">
                                        <p:cTn id="51" dur="3000"/>
                                        <p:tgtEl>
                                          <p:spTgt spid="12"/>
                                        </p:tgtEl>
                                        <p:attrNameLst>
                                          <p:attrName>ppt_x</p:attrName>
                                        </p:attrNameLst>
                                      </p:cBhvr>
                                      <p:tavLst>
                                        <p:tav tm="0">
                                          <p:val>
                                            <p:strVal val="ppt_x"/>
                                          </p:val>
                                        </p:tav>
                                        <p:tav tm="100000">
                                          <p:val>
                                            <p:strVal val="1+ppt_w/2"/>
                                          </p:val>
                                        </p:tav>
                                      </p:tavLst>
                                    </p:anim>
                                    <p:anim calcmode="lin" valueType="num">
                                      <p:cBhvr additive="base">
                                        <p:cTn id="52" dur="3000"/>
                                        <p:tgtEl>
                                          <p:spTgt spid="12"/>
                                        </p:tgtEl>
                                        <p:attrNameLst>
                                          <p:attrName>ppt_y</p:attrName>
                                        </p:attrNameLst>
                                      </p:cBhvr>
                                      <p:tavLst>
                                        <p:tav tm="0">
                                          <p:val>
                                            <p:strVal val="ppt_y"/>
                                          </p:val>
                                        </p:tav>
                                        <p:tav tm="100000">
                                          <p:val>
                                            <p:strVal val="ppt_y"/>
                                          </p:val>
                                        </p:tav>
                                      </p:tavLst>
                                    </p:anim>
                                    <p:set>
                                      <p:cBhvr>
                                        <p:cTn id="53" dur="1" fill="hold">
                                          <p:stCondLst>
                                            <p:cond delay="2999"/>
                                          </p:stCondLst>
                                        </p:cTn>
                                        <p:tgtEl>
                                          <p:spTgt spid="12"/>
                                        </p:tgtEl>
                                        <p:attrNameLst>
                                          <p:attrName>style.visibility</p:attrName>
                                        </p:attrNameLst>
                                      </p:cBhvr>
                                      <p:to>
                                        <p:strVal val="hidden"/>
                                      </p:to>
                                    </p:set>
                                  </p:childTnLst>
                                </p:cTn>
                              </p:par>
                              <p:par>
                                <p:cTn id="54" presetID="2" presetClass="exit" presetSubtype="8" fill="hold" nodeType="withEffect">
                                  <p:stCondLst>
                                    <p:cond delay="0"/>
                                  </p:stCondLst>
                                  <p:childTnLst>
                                    <p:anim calcmode="lin" valueType="num">
                                      <p:cBhvr additive="base">
                                        <p:cTn id="55" dur="3000"/>
                                        <p:tgtEl>
                                          <p:spTgt spid="6"/>
                                        </p:tgtEl>
                                        <p:attrNameLst>
                                          <p:attrName>ppt_x</p:attrName>
                                        </p:attrNameLst>
                                      </p:cBhvr>
                                      <p:tavLst>
                                        <p:tav tm="0">
                                          <p:val>
                                            <p:strVal val="ppt_x"/>
                                          </p:val>
                                        </p:tav>
                                        <p:tav tm="100000">
                                          <p:val>
                                            <p:strVal val="0-ppt_w/2"/>
                                          </p:val>
                                        </p:tav>
                                      </p:tavLst>
                                    </p:anim>
                                    <p:anim calcmode="lin" valueType="num">
                                      <p:cBhvr additive="base">
                                        <p:cTn id="56" dur="3000"/>
                                        <p:tgtEl>
                                          <p:spTgt spid="6"/>
                                        </p:tgtEl>
                                        <p:attrNameLst>
                                          <p:attrName>ppt_y</p:attrName>
                                        </p:attrNameLst>
                                      </p:cBhvr>
                                      <p:tavLst>
                                        <p:tav tm="0">
                                          <p:val>
                                            <p:strVal val="ppt_y"/>
                                          </p:val>
                                        </p:tav>
                                        <p:tav tm="100000">
                                          <p:val>
                                            <p:strVal val="ppt_y"/>
                                          </p:val>
                                        </p:tav>
                                      </p:tavLst>
                                    </p:anim>
                                    <p:set>
                                      <p:cBhvr>
                                        <p:cTn id="57" dur="1" fill="hold">
                                          <p:stCondLst>
                                            <p:cond delay="2999"/>
                                          </p:stCondLst>
                                        </p:cTn>
                                        <p:tgtEl>
                                          <p:spTgt spid="6"/>
                                        </p:tgtEl>
                                        <p:attrNameLst>
                                          <p:attrName>style.visibility</p:attrName>
                                        </p:attrNameLst>
                                      </p:cBhvr>
                                      <p:to>
                                        <p:strVal val="hidden"/>
                                      </p:to>
                                    </p:set>
                                  </p:childTnLst>
                                </p:cTn>
                              </p:par>
                              <p:par>
                                <p:cTn id="58" presetID="2" presetClass="exit" presetSubtype="8" fill="hold" nodeType="withEffect">
                                  <p:stCondLst>
                                    <p:cond delay="0"/>
                                  </p:stCondLst>
                                  <p:childTnLst>
                                    <p:anim calcmode="lin" valueType="num">
                                      <p:cBhvr additive="base">
                                        <p:cTn id="59" dur="3000"/>
                                        <p:tgtEl>
                                          <p:spTgt spid="8"/>
                                        </p:tgtEl>
                                        <p:attrNameLst>
                                          <p:attrName>ppt_x</p:attrName>
                                        </p:attrNameLst>
                                      </p:cBhvr>
                                      <p:tavLst>
                                        <p:tav tm="0">
                                          <p:val>
                                            <p:strVal val="ppt_x"/>
                                          </p:val>
                                        </p:tav>
                                        <p:tav tm="100000">
                                          <p:val>
                                            <p:strVal val="0-ppt_w/2"/>
                                          </p:val>
                                        </p:tav>
                                      </p:tavLst>
                                    </p:anim>
                                    <p:anim calcmode="lin" valueType="num">
                                      <p:cBhvr additive="base">
                                        <p:cTn id="60" dur="3000"/>
                                        <p:tgtEl>
                                          <p:spTgt spid="8"/>
                                        </p:tgtEl>
                                        <p:attrNameLst>
                                          <p:attrName>ppt_y</p:attrName>
                                        </p:attrNameLst>
                                      </p:cBhvr>
                                      <p:tavLst>
                                        <p:tav tm="0">
                                          <p:val>
                                            <p:strVal val="ppt_y"/>
                                          </p:val>
                                        </p:tav>
                                        <p:tav tm="100000">
                                          <p:val>
                                            <p:strVal val="ppt_y"/>
                                          </p:val>
                                        </p:tav>
                                      </p:tavLst>
                                    </p:anim>
                                    <p:set>
                                      <p:cBhvr>
                                        <p:cTn id="61" dur="1" fill="hold">
                                          <p:stCondLst>
                                            <p:cond delay="2999"/>
                                          </p:stCondLst>
                                        </p:cTn>
                                        <p:tgtEl>
                                          <p:spTgt spid="8"/>
                                        </p:tgtEl>
                                        <p:attrNameLst>
                                          <p:attrName>style.visibility</p:attrName>
                                        </p:attrNameLst>
                                      </p:cBhvr>
                                      <p:to>
                                        <p:strVal val="hidden"/>
                                      </p:to>
                                    </p:set>
                                  </p:childTnLst>
                                </p:cTn>
                              </p:par>
                              <p:par>
                                <p:cTn id="62" presetID="2" presetClass="exit" presetSubtype="8" fill="hold" nodeType="withEffect">
                                  <p:stCondLst>
                                    <p:cond delay="0"/>
                                  </p:stCondLst>
                                  <p:childTnLst>
                                    <p:anim calcmode="lin" valueType="num">
                                      <p:cBhvr additive="base">
                                        <p:cTn id="63" dur="3000"/>
                                        <p:tgtEl>
                                          <p:spTgt spid="11"/>
                                        </p:tgtEl>
                                        <p:attrNameLst>
                                          <p:attrName>ppt_x</p:attrName>
                                        </p:attrNameLst>
                                      </p:cBhvr>
                                      <p:tavLst>
                                        <p:tav tm="0">
                                          <p:val>
                                            <p:strVal val="ppt_x"/>
                                          </p:val>
                                        </p:tav>
                                        <p:tav tm="100000">
                                          <p:val>
                                            <p:strVal val="0-ppt_w/2"/>
                                          </p:val>
                                        </p:tav>
                                      </p:tavLst>
                                    </p:anim>
                                    <p:anim calcmode="lin" valueType="num">
                                      <p:cBhvr additive="base">
                                        <p:cTn id="64" dur="3000"/>
                                        <p:tgtEl>
                                          <p:spTgt spid="11"/>
                                        </p:tgtEl>
                                        <p:attrNameLst>
                                          <p:attrName>ppt_y</p:attrName>
                                        </p:attrNameLst>
                                      </p:cBhvr>
                                      <p:tavLst>
                                        <p:tav tm="0">
                                          <p:val>
                                            <p:strVal val="ppt_y"/>
                                          </p:val>
                                        </p:tav>
                                        <p:tav tm="100000">
                                          <p:val>
                                            <p:strVal val="ppt_y"/>
                                          </p:val>
                                        </p:tav>
                                      </p:tavLst>
                                    </p:anim>
                                    <p:set>
                                      <p:cBhvr>
                                        <p:cTn id="65" dur="1" fill="hold">
                                          <p:stCondLst>
                                            <p:cond delay="2999"/>
                                          </p:stCondLst>
                                        </p:cTn>
                                        <p:tgtEl>
                                          <p:spTgt spid="11"/>
                                        </p:tgtEl>
                                        <p:attrNameLst>
                                          <p:attrName>style.visibility</p:attrName>
                                        </p:attrNameLst>
                                      </p:cBhvr>
                                      <p:to>
                                        <p:strVal val="hidden"/>
                                      </p:to>
                                    </p:set>
                                  </p:childTnLst>
                                </p:cTn>
                              </p:par>
                              <p:par>
                                <p:cTn id="66" presetID="2" presetClass="exit" presetSubtype="8" fill="hold" nodeType="withEffect">
                                  <p:stCondLst>
                                    <p:cond delay="0"/>
                                  </p:stCondLst>
                                  <p:childTnLst>
                                    <p:anim calcmode="lin" valueType="num">
                                      <p:cBhvr additive="base">
                                        <p:cTn id="67" dur="3000"/>
                                        <p:tgtEl>
                                          <p:spTgt spid="13"/>
                                        </p:tgtEl>
                                        <p:attrNameLst>
                                          <p:attrName>ppt_x</p:attrName>
                                        </p:attrNameLst>
                                      </p:cBhvr>
                                      <p:tavLst>
                                        <p:tav tm="0">
                                          <p:val>
                                            <p:strVal val="ppt_x"/>
                                          </p:val>
                                        </p:tav>
                                        <p:tav tm="100000">
                                          <p:val>
                                            <p:strVal val="0-ppt_w/2"/>
                                          </p:val>
                                        </p:tav>
                                      </p:tavLst>
                                    </p:anim>
                                    <p:anim calcmode="lin" valueType="num">
                                      <p:cBhvr additive="base">
                                        <p:cTn id="68" dur="3000"/>
                                        <p:tgtEl>
                                          <p:spTgt spid="13"/>
                                        </p:tgtEl>
                                        <p:attrNameLst>
                                          <p:attrName>ppt_y</p:attrName>
                                        </p:attrNameLst>
                                      </p:cBhvr>
                                      <p:tavLst>
                                        <p:tav tm="0">
                                          <p:val>
                                            <p:strVal val="ppt_y"/>
                                          </p:val>
                                        </p:tav>
                                        <p:tav tm="100000">
                                          <p:val>
                                            <p:strVal val="ppt_y"/>
                                          </p:val>
                                        </p:tav>
                                      </p:tavLst>
                                    </p:anim>
                                    <p:set>
                                      <p:cBhvr>
                                        <p:cTn id="69" dur="1" fill="hold">
                                          <p:stCondLst>
                                            <p:cond delay="2999"/>
                                          </p:stCondLst>
                                        </p:cTn>
                                        <p:tgtEl>
                                          <p:spTgt spid="13"/>
                                        </p:tgtEl>
                                        <p:attrNameLst>
                                          <p:attrName>style.visibility</p:attrName>
                                        </p:attrNameLst>
                                      </p:cBhvr>
                                      <p:to>
                                        <p:strVal val="hidden"/>
                                      </p:to>
                                    </p:set>
                                  </p:childTnLst>
                                </p:cTn>
                              </p:par>
                              <p:par>
                                <p:cTn id="70" presetID="8" presetClass="entr" presetSubtype="32" fill="hold" nodeType="withEffect">
                                  <p:stCondLst>
                                    <p:cond delay="0"/>
                                  </p:stCondLst>
                                  <p:childTnLst>
                                    <p:set>
                                      <p:cBhvr>
                                        <p:cTn id="71" dur="1" fill="hold">
                                          <p:stCondLst>
                                            <p:cond delay="0"/>
                                          </p:stCondLst>
                                        </p:cTn>
                                        <p:tgtEl>
                                          <p:spTgt spid="4"/>
                                        </p:tgtEl>
                                        <p:attrNameLst>
                                          <p:attrName>style.visibility</p:attrName>
                                        </p:attrNameLst>
                                      </p:cBhvr>
                                      <p:to>
                                        <p:strVal val="visible"/>
                                      </p:to>
                                    </p:set>
                                    <p:animEffect transition="in" filter="diamond(out)">
                                      <p:cBhvr>
                                        <p:cTn id="72" dur="3000"/>
                                        <p:tgtEl>
                                          <p:spTgt spid="4"/>
                                        </p:tgtEl>
                                      </p:cBhvr>
                                    </p:animEffect>
                                  </p:childTnLst>
                                </p:cTn>
                              </p:par>
                              <p:par>
                                <p:cTn id="73" presetID="50" presetClass="entr" presetSubtype="0" decel="100000" fill="hold" nodeType="withEffect">
                                  <p:stCondLst>
                                    <p:cond delay="0"/>
                                  </p:stCondLst>
                                  <p:childTnLst>
                                    <p:set>
                                      <p:cBhvr>
                                        <p:cTn id="74" dur="1" fill="hold">
                                          <p:stCondLst>
                                            <p:cond delay="0"/>
                                          </p:stCondLst>
                                        </p:cTn>
                                        <p:tgtEl>
                                          <p:spTgt spid="4"/>
                                        </p:tgtEl>
                                        <p:attrNameLst>
                                          <p:attrName>style.visibility</p:attrName>
                                        </p:attrNameLst>
                                      </p:cBhvr>
                                      <p:to>
                                        <p:strVal val="visible"/>
                                      </p:to>
                                    </p:set>
                                    <p:anim calcmode="lin" valueType="num">
                                      <p:cBhvr>
                                        <p:cTn id="75" dur="3000" fill="hold"/>
                                        <p:tgtEl>
                                          <p:spTgt spid="4"/>
                                        </p:tgtEl>
                                        <p:attrNameLst>
                                          <p:attrName>ppt_w</p:attrName>
                                        </p:attrNameLst>
                                      </p:cBhvr>
                                      <p:tavLst>
                                        <p:tav tm="0">
                                          <p:val>
                                            <p:strVal val="#ppt_w+.3"/>
                                          </p:val>
                                        </p:tav>
                                        <p:tav tm="100000">
                                          <p:val>
                                            <p:strVal val="#ppt_w"/>
                                          </p:val>
                                        </p:tav>
                                      </p:tavLst>
                                    </p:anim>
                                    <p:anim calcmode="lin" valueType="num">
                                      <p:cBhvr>
                                        <p:cTn id="76" dur="3000" fill="hold"/>
                                        <p:tgtEl>
                                          <p:spTgt spid="4"/>
                                        </p:tgtEl>
                                        <p:attrNameLst>
                                          <p:attrName>ppt_h</p:attrName>
                                        </p:attrNameLst>
                                      </p:cBhvr>
                                      <p:tavLst>
                                        <p:tav tm="0">
                                          <p:val>
                                            <p:strVal val="#ppt_h"/>
                                          </p:val>
                                        </p:tav>
                                        <p:tav tm="100000">
                                          <p:val>
                                            <p:strVal val="#ppt_h"/>
                                          </p:val>
                                        </p:tav>
                                      </p:tavLst>
                                    </p:anim>
                                    <p:animEffect transition="in" filter="fade">
                                      <p:cBhvr>
                                        <p:cTn id="77" dur="3000"/>
                                        <p:tgtEl>
                                          <p:spTgt spid="4"/>
                                        </p:tgtEl>
                                      </p:cBhvr>
                                    </p:animEffect>
                                  </p:childTnLst>
                                </p:cTn>
                              </p:par>
                            </p:childTnLst>
                          </p:cTn>
                        </p:par>
                        <p:par>
                          <p:cTn id="78" fill="hold" nodeType="afterGroup">
                            <p:stCondLst>
                              <p:cond delay="6000"/>
                            </p:stCondLst>
                            <p:childTnLst>
                              <p:par>
                                <p:cTn id="79" presetID="40" presetClass="entr" presetSubtype="0" fill="hold" grpId="0" nodeType="afterEffect">
                                  <p:stCondLst>
                                    <p:cond delay="0"/>
                                  </p:stCondLst>
                                  <p:iterate type="lt">
                                    <p:tmPct val="10000"/>
                                  </p:iterate>
                                  <p:childTnLst>
                                    <p:set>
                                      <p:cBhvr>
                                        <p:cTn id="80" dur="1" fill="hold">
                                          <p:stCondLst>
                                            <p:cond delay="0"/>
                                          </p:stCondLst>
                                        </p:cTn>
                                        <p:tgtEl>
                                          <p:spTgt spid="14"/>
                                        </p:tgtEl>
                                        <p:attrNameLst>
                                          <p:attrName>style.visibility</p:attrName>
                                        </p:attrNameLst>
                                      </p:cBhvr>
                                      <p:to>
                                        <p:strVal val="visible"/>
                                      </p:to>
                                    </p:set>
                                    <p:animEffect transition="in" filter="fade">
                                      <p:cBhvr>
                                        <p:cTn id="81" dur="1000"/>
                                        <p:tgtEl>
                                          <p:spTgt spid="14"/>
                                        </p:tgtEl>
                                      </p:cBhvr>
                                    </p:animEffect>
                                    <p:anim calcmode="lin" valueType="num">
                                      <p:cBhvr>
                                        <p:cTn id="82" dur="1000" fill="hold"/>
                                        <p:tgtEl>
                                          <p:spTgt spid="14"/>
                                        </p:tgtEl>
                                        <p:attrNameLst>
                                          <p:attrName>ppt_x</p:attrName>
                                        </p:attrNameLst>
                                      </p:cBhvr>
                                      <p:tavLst>
                                        <p:tav tm="0">
                                          <p:val>
                                            <p:strVal val="#ppt_x-.1"/>
                                          </p:val>
                                        </p:tav>
                                        <p:tav tm="100000">
                                          <p:val>
                                            <p:strVal val="#ppt_x"/>
                                          </p:val>
                                        </p:tav>
                                      </p:tavLst>
                                    </p:anim>
                                    <p:anim calcmode="lin" valueType="num">
                                      <p:cBhvr>
                                        <p:cTn id="83"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C:\Documents and Settings\Ana María\Escritorio\0_dafc9_52b04243_XL.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9144000" cy="5143502"/>
          </a:xfrm>
          <a:prstGeom prst="rect">
            <a:avLst/>
          </a:prstGeom>
          <a:noFill/>
          <a:ln>
            <a:noFill/>
          </a:ln>
          <a:scene3d>
            <a:camera prst="orthographicFront"/>
            <a:lightRig rig="threePt" dir="t"/>
          </a:scene3d>
          <a:sp3d>
            <a:bevelT w="165100" prst="coolSlant"/>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2 Triángulo isósceles"/>
          <p:cNvSpPr/>
          <p:nvPr/>
        </p:nvSpPr>
        <p:spPr>
          <a:xfrm>
            <a:off x="0" y="2571750"/>
            <a:ext cx="9144000" cy="2571750"/>
          </a:xfrm>
          <a:prstGeom prst="triangle">
            <a:avLst>
              <a:gd name="adj" fmla="val 49620"/>
            </a:avLst>
          </a:prstGeom>
          <a:solidFill>
            <a:schemeClr val="tx2">
              <a:lumMod val="50000"/>
              <a:alpha val="67000"/>
            </a:scheme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4" name="3 Triángulo isósceles"/>
          <p:cNvSpPr/>
          <p:nvPr/>
        </p:nvSpPr>
        <p:spPr>
          <a:xfrm flipV="1">
            <a:off x="0" y="0"/>
            <a:ext cx="9144000" cy="2571750"/>
          </a:xfrm>
          <a:prstGeom prst="triangle">
            <a:avLst>
              <a:gd name="adj" fmla="val 50042"/>
            </a:avLst>
          </a:prstGeom>
          <a:solidFill>
            <a:schemeClr val="tx2">
              <a:lumMod val="50000"/>
              <a:alpha val="67000"/>
            </a:scheme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Triángulo isósceles"/>
          <p:cNvSpPr/>
          <p:nvPr/>
        </p:nvSpPr>
        <p:spPr>
          <a:xfrm rot="16200000" flipV="1">
            <a:off x="-285750" y="285750"/>
            <a:ext cx="5143500" cy="4572000"/>
          </a:xfrm>
          <a:prstGeom prst="triangle">
            <a:avLst>
              <a:gd name="adj" fmla="val 50014"/>
            </a:avLst>
          </a:prstGeom>
          <a:solidFill>
            <a:schemeClr val="tx2">
              <a:lumMod val="50000"/>
              <a:alpha val="67000"/>
            </a:scheme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Triángulo isósceles"/>
          <p:cNvSpPr/>
          <p:nvPr/>
        </p:nvSpPr>
        <p:spPr>
          <a:xfrm rot="16200000">
            <a:off x="4250532" y="250031"/>
            <a:ext cx="5143500" cy="4643437"/>
          </a:xfrm>
          <a:prstGeom prst="triangle">
            <a:avLst>
              <a:gd name="adj" fmla="val 49775"/>
            </a:avLst>
          </a:prstGeom>
          <a:solidFill>
            <a:schemeClr val="tx2">
              <a:lumMod val="50000"/>
              <a:alpha val="67000"/>
            </a:scheme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Tree>
  </p:cSld>
  <p:clrMapOvr>
    <a:masterClrMapping/>
  </p:clrMapOvr>
  <mc:AlternateContent xmlns:mc="http://schemas.openxmlformats.org/markup-compatibility/2006">
    <mc:Choice xmlns:p14="http://schemas.microsoft.com/office/powerpoint/2010/main" Requires="p14">
      <p:transition spd="slow" p14:dur="2500" advTm="11000">
        <p14:glitter pattern="hexagon"/>
      </p:transition>
    </mc:Choice>
    <mc:Fallback>
      <p:transition spd="slow" advTm="1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3000"/>
                                        <p:tgtEl>
                                          <p:spTgt spid="4"/>
                                        </p:tgtEl>
                                      </p:cBhvr>
                                    </p:animEffect>
                                  </p:childTnLst>
                                </p:cTn>
                              </p:par>
                              <p:par>
                                <p:cTn id="8" presetID="4"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ox(out)">
                                      <p:cBhvr>
                                        <p:cTn id="10" dur="3000"/>
                                        <p:tgtEl>
                                          <p:spTgt spid="6"/>
                                        </p:tgtEl>
                                      </p:cBhvr>
                                    </p:animEffect>
                                  </p:childTnLst>
                                </p:cTn>
                              </p:par>
                              <p:par>
                                <p:cTn id="11" presetID="4" presetClass="entr" presetSubtype="32"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ox(out)">
                                      <p:cBhvr>
                                        <p:cTn id="13" dur="3000"/>
                                        <p:tgtEl>
                                          <p:spTgt spid="3"/>
                                        </p:tgtEl>
                                      </p:cBhvr>
                                    </p:animEffect>
                                  </p:childTnLst>
                                </p:cTn>
                              </p:par>
                              <p:par>
                                <p:cTn id="14" presetID="4" presetClass="entr" presetSubtype="32"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box(out)">
                                      <p:cBhvr>
                                        <p:cTn id="16" dur="3000"/>
                                        <p:tgtEl>
                                          <p:spTgt spid="5"/>
                                        </p:tgtEl>
                                      </p:cBhvr>
                                    </p:animEffect>
                                  </p:childTnLst>
                                </p:cTn>
                              </p:par>
                            </p:childTnLst>
                          </p:cTn>
                        </p:par>
                        <p:par>
                          <p:cTn id="17" fill="hold" nodeType="afterGroup">
                            <p:stCondLst>
                              <p:cond delay="3000"/>
                            </p:stCondLst>
                            <p:childTnLst>
                              <p:par>
                                <p:cTn id="18" presetID="17" presetClass="exit" presetSubtype="1" fill="hold" nodeType="afterEffect">
                                  <p:stCondLst>
                                    <p:cond delay="0"/>
                                  </p:stCondLst>
                                  <p:childTnLst>
                                    <p:anim calcmode="lin" valueType="num">
                                      <p:cBhvr>
                                        <p:cTn id="19" dur="3000"/>
                                        <p:tgtEl>
                                          <p:spTgt spid="4"/>
                                        </p:tgtEl>
                                        <p:attrNameLst>
                                          <p:attrName>ppt_x</p:attrName>
                                        </p:attrNameLst>
                                      </p:cBhvr>
                                      <p:tavLst>
                                        <p:tav tm="0">
                                          <p:val>
                                            <p:strVal val="ppt_x"/>
                                          </p:val>
                                        </p:tav>
                                        <p:tav tm="100000">
                                          <p:val>
                                            <p:strVal val="ppt_x"/>
                                          </p:val>
                                        </p:tav>
                                      </p:tavLst>
                                    </p:anim>
                                    <p:anim calcmode="lin" valueType="num">
                                      <p:cBhvr>
                                        <p:cTn id="20" dur="3000"/>
                                        <p:tgtEl>
                                          <p:spTgt spid="4"/>
                                        </p:tgtEl>
                                        <p:attrNameLst>
                                          <p:attrName>ppt_y</p:attrName>
                                        </p:attrNameLst>
                                      </p:cBhvr>
                                      <p:tavLst>
                                        <p:tav tm="0">
                                          <p:val>
                                            <p:strVal val="ppt_y"/>
                                          </p:val>
                                        </p:tav>
                                        <p:tav tm="100000">
                                          <p:val>
                                            <p:strVal val="ppt_y-ppt_h/2"/>
                                          </p:val>
                                        </p:tav>
                                      </p:tavLst>
                                    </p:anim>
                                    <p:anim calcmode="lin" valueType="num">
                                      <p:cBhvr>
                                        <p:cTn id="21" dur="3000"/>
                                        <p:tgtEl>
                                          <p:spTgt spid="4"/>
                                        </p:tgtEl>
                                        <p:attrNameLst>
                                          <p:attrName>ppt_w</p:attrName>
                                        </p:attrNameLst>
                                      </p:cBhvr>
                                      <p:tavLst>
                                        <p:tav tm="0">
                                          <p:val>
                                            <p:strVal val="ppt_w"/>
                                          </p:val>
                                        </p:tav>
                                        <p:tav tm="100000">
                                          <p:val>
                                            <p:strVal val="ppt_w"/>
                                          </p:val>
                                        </p:tav>
                                      </p:tavLst>
                                    </p:anim>
                                    <p:anim calcmode="lin" valueType="num">
                                      <p:cBhvr>
                                        <p:cTn id="22" dur="3000"/>
                                        <p:tgtEl>
                                          <p:spTgt spid="4"/>
                                        </p:tgtEl>
                                        <p:attrNameLst>
                                          <p:attrName>ppt_h</p:attrName>
                                        </p:attrNameLst>
                                      </p:cBhvr>
                                      <p:tavLst>
                                        <p:tav tm="0">
                                          <p:val>
                                            <p:strVal val="ppt_h"/>
                                          </p:val>
                                        </p:tav>
                                        <p:tav tm="100000">
                                          <p:val>
                                            <p:fltVal val="0"/>
                                          </p:val>
                                        </p:tav>
                                      </p:tavLst>
                                    </p:anim>
                                    <p:set>
                                      <p:cBhvr>
                                        <p:cTn id="23" dur="1" fill="hold">
                                          <p:stCondLst>
                                            <p:cond delay="2999"/>
                                          </p:stCondLst>
                                        </p:cTn>
                                        <p:tgtEl>
                                          <p:spTgt spid="4"/>
                                        </p:tgtEl>
                                        <p:attrNameLst>
                                          <p:attrName>style.visibility</p:attrName>
                                        </p:attrNameLst>
                                      </p:cBhvr>
                                      <p:to>
                                        <p:strVal val="hidden"/>
                                      </p:to>
                                    </p:set>
                                  </p:childTnLst>
                                </p:cTn>
                              </p:par>
                              <p:par>
                                <p:cTn id="24" presetID="17" presetClass="exit" presetSubtype="4" fill="hold" nodeType="withEffect">
                                  <p:stCondLst>
                                    <p:cond delay="0"/>
                                  </p:stCondLst>
                                  <p:childTnLst>
                                    <p:anim calcmode="lin" valueType="num">
                                      <p:cBhvr>
                                        <p:cTn id="25" dur="3000"/>
                                        <p:tgtEl>
                                          <p:spTgt spid="3"/>
                                        </p:tgtEl>
                                        <p:attrNameLst>
                                          <p:attrName>ppt_x</p:attrName>
                                        </p:attrNameLst>
                                      </p:cBhvr>
                                      <p:tavLst>
                                        <p:tav tm="0">
                                          <p:val>
                                            <p:strVal val="ppt_x"/>
                                          </p:val>
                                        </p:tav>
                                        <p:tav tm="100000">
                                          <p:val>
                                            <p:strVal val="ppt_x"/>
                                          </p:val>
                                        </p:tav>
                                      </p:tavLst>
                                    </p:anim>
                                    <p:anim calcmode="lin" valueType="num">
                                      <p:cBhvr>
                                        <p:cTn id="26" dur="3000"/>
                                        <p:tgtEl>
                                          <p:spTgt spid="3"/>
                                        </p:tgtEl>
                                        <p:attrNameLst>
                                          <p:attrName>ppt_y</p:attrName>
                                        </p:attrNameLst>
                                      </p:cBhvr>
                                      <p:tavLst>
                                        <p:tav tm="0">
                                          <p:val>
                                            <p:strVal val="ppt_y"/>
                                          </p:val>
                                        </p:tav>
                                        <p:tav tm="100000">
                                          <p:val>
                                            <p:strVal val="ppt_y+ppt_h/2"/>
                                          </p:val>
                                        </p:tav>
                                      </p:tavLst>
                                    </p:anim>
                                    <p:anim calcmode="lin" valueType="num">
                                      <p:cBhvr>
                                        <p:cTn id="27" dur="3000"/>
                                        <p:tgtEl>
                                          <p:spTgt spid="3"/>
                                        </p:tgtEl>
                                        <p:attrNameLst>
                                          <p:attrName>ppt_w</p:attrName>
                                        </p:attrNameLst>
                                      </p:cBhvr>
                                      <p:tavLst>
                                        <p:tav tm="0">
                                          <p:val>
                                            <p:strVal val="ppt_w"/>
                                          </p:val>
                                        </p:tav>
                                        <p:tav tm="100000">
                                          <p:val>
                                            <p:strVal val="ppt_w"/>
                                          </p:val>
                                        </p:tav>
                                      </p:tavLst>
                                    </p:anim>
                                    <p:anim calcmode="lin" valueType="num">
                                      <p:cBhvr>
                                        <p:cTn id="28" dur="3000"/>
                                        <p:tgtEl>
                                          <p:spTgt spid="3"/>
                                        </p:tgtEl>
                                        <p:attrNameLst>
                                          <p:attrName>ppt_h</p:attrName>
                                        </p:attrNameLst>
                                      </p:cBhvr>
                                      <p:tavLst>
                                        <p:tav tm="0">
                                          <p:val>
                                            <p:strVal val="ppt_h"/>
                                          </p:val>
                                        </p:tav>
                                        <p:tav tm="100000">
                                          <p:val>
                                            <p:fltVal val="0"/>
                                          </p:val>
                                        </p:tav>
                                      </p:tavLst>
                                    </p:anim>
                                    <p:set>
                                      <p:cBhvr>
                                        <p:cTn id="29" dur="1" fill="hold">
                                          <p:stCondLst>
                                            <p:cond delay="2999"/>
                                          </p:stCondLst>
                                        </p:cTn>
                                        <p:tgtEl>
                                          <p:spTgt spid="3"/>
                                        </p:tgtEl>
                                        <p:attrNameLst>
                                          <p:attrName>style.visibility</p:attrName>
                                        </p:attrNameLst>
                                      </p:cBhvr>
                                      <p:to>
                                        <p:strVal val="hidden"/>
                                      </p:to>
                                    </p:set>
                                  </p:childTnLst>
                                </p:cTn>
                              </p:par>
                              <p:par>
                                <p:cTn id="30" presetID="17" presetClass="exit" presetSubtype="8" fill="hold" nodeType="withEffect">
                                  <p:stCondLst>
                                    <p:cond delay="0"/>
                                  </p:stCondLst>
                                  <p:childTnLst>
                                    <p:anim calcmode="lin" valueType="num">
                                      <p:cBhvr>
                                        <p:cTn id="31" dur="3000"/>
                                        <p:tgtEl>
                                          <p:spTgt spid="5"/>
                                        </p:tgtEl>
                                        <p:attrNameLst>
                                          <p:attrName>ppt_x</p:attrName>
                                        </p:attrNameLst>
                                      </p:cBhvr>
                                      <p:tavLst>
                                        <p:tav tm="0">
                                          <p:val>
                                            <p:strVal val="ppt_x"/>
                                          </p:val>
                                        </p:tav>
                                        <p:tav tm="100000">
                                          <p:val>
                                            <p:strVal val="ppt_x-ppt_w/2"/>
                                          </p:val>
                                        </p:tav>
                                      </p:tavLst>
                                    </p:anim>
                                    <p:anim calcmode="lin" valueType="num">
                                      <p:cBhvr>
                                        <p:cTn id="32" dur="3000"/>
                                        <p:tgtEl>
                                          <p:spTgt spid="5"/>
                                        </p:tgtEl>
                                        <p:attrNameLst>
                                          <p:attrName>ppt_y</p:attrName>
                                        </p:attrNameLst>
                                      </p:cBhvr>
                                      <p:tavLst>
                                        <p:tav tm="0">
                                          <p:val>
                                            <p:strVal val="ppt_y"/>
                                          </p:val>
                                        </p:tav>
                                        <p:tav tm="100000">
                                          <p:val>
                                            <p:strVal val="ppt_y"/>
                                          </p:val>
                                        </p:tav>
                                      </p:tavLst>
                                    </p:anim>
                                    <p:anim calcmode="lin" valueType="num">
                                      <p:cBhvr>
                                        <p:cTn id="33" dur="3000"/>
                                        <p:tgtEl>
                                          <p:spTgt spid="5"/>
                                        </p:tgtEl>
                                        <p:attrNameLst>
                                          <p:attrName>ppt_w</p:attrName>
                                        </p:attrNameLst>
                                      </p:cBhvr>
                                      <p:tavLst>
                                        <p:tav tm="0">
                                          <p:val>
                                            <p:strVal val="ppt_w"/>
                                          </p:val>
                                        </p:tav>
                                        <p:tav tm="100000">
                                          <p:val>
                                            <p:fltVal val="0"/>
                                          </p:val>
                                        </p:tav>
                                      </p:tavLst>
                                    </p:anim>
                                    <p:anim calcmode="lin" valueType="num">
                                      <p:cBhvr>
                                        <p:cTn id="34" dur="3000"/>
                                        <p:tgtEl>
                                          <p:spTgt spid="5"/>
                                        </p:tgtEl>
                                        <p:attrNameLst>
                                          <p:attrName>ppt_h</p:attrName>
                                        </p:attrNameLst>
                                      </p:cBhvr>
                                      <p:tavLst>
                                        <p:tav tm="0">
                                          <p:val>
                                            <p:strVal val="ppt_h"/>
                                          </p:val>
                                        </p:tav>
                                        <p:tav tm="100000">
                                          <p:val>
                                            <p:strVal val="ppt_h"/>
                                          </p:val>
                                        </p:tav>
                                      </p:tavLst>
                                    </p:anim>
                                    <p:set>
                                      <p:cBhvr>
                                        <p:cTn id="35" dur="1" fill="hold">
                                          <p:stCondLst>
                                            <p:cond delay="2999"/>
                                          </p:stCondLst>
                                        </p:cTn>
                                        <p:tgtEl>
                                          <p:spTgt spid="5"/>
                                        </p:tgtEl>
                                        <p:attrNameLst>
                                          <p:attrName>style.visibility</p:attrName>
                                        </p:attrNameLst>
                                      </p:cBhvr>
                                      <p:to>
                                        <p:strVal val="hidden"/>
                                      </p:to>
                                    </p:set>
                                  </p:childTnLst>
                                </p:cTn>
                              </p:par>
                              <p:par>
                                <p:cTn id="36" presetID="17" presetClass="exit" presetSubtype="2" fill="hold" nodeType="withEffect">
                                  <p:stCondLst>
                                    <p:cond delay="0"/>
                                  </p:stCondLst>
                                  <p:childTnLst>
                                    <p:anim calcmode="lin" valueType="num">
                                      <p:cBhvr>
                                        <p:cTn id="37" dur="3000"/>
                                        <p:tgtEl>
                                          <p:spTgt spid="6"/>
                                        </p:tgtEl>
                                        <p:attrNameLst>
                                          <p:attrName>ppt_x</p:attrName>
                                        </p:attrNameLst>
                                      </p:cBhvr>
                                      <p:tavLst>
                                        <p:tav tm="0">
                                          <p:val>
                                            <p:strVal val="ppt_x"/>
                                          </p:val>
                                        </p:tav>
                                        <p:tav tm="100000">
                                          <p:val>
                                            <p:strVal val="ppt_x+ppt_w/2"/>
                                          </p:val>
                                        </p:tav>
                                      </p:tavLst>
                                    </p:anim>
                                    <p:anim calcmode="lin" valueType="num">
                                      <p:cBhvr>
                                        <p:cTn id="38" dur="3000"/>
                                        <p:tgtEl>
                                          <p:spTgt spid="6"/>
                                        </p:tgtEl>
                                        <p:attrNameLst>
                                          <p:attrName>ppt_y</p:attrName>
                                        </p:attrNameLst>
                                      </p:cBhvr>
                                      <p:tavLst>
                                        <p:tav tm="0">
                                          <p:val>
                                            <p:strVal val="ppt_y"/>
                                          </p:val>
                                        </p:tav>
                                        <p:tav tm="100000">
                                          <p:val>
                                            <p:strVal val="ppt_y"/>
                                          </p:val>
                                        </p:tav>
                                      </p:tavLst>
                                    </p:anim>
                                    <p:anim calcmode="lin" valueType="num">
                                      <p:cBhvr>
                                        <p:cTn id="39" dur="3000"/>
                                        <p:tgtEl>
                                          <p:spTgt spid="6"/>
                                        </p:tgtEl>
                                        <p:attrNameLst>
                                          <p:attrName>ppt_w</p:attrName>
                                        </p:attrNameLst>
                                      </p:cBhvr>
                                      <p:tavLst>
                                        <p:tav tm="0">
                                          <p:val>
                                            <p:strVal val="ppt_w"/>
                                          </p:val>
                                        </p:tav>
                                        <p:tav tm="100000">
                                          <p:val>
                                            <p:fltVal val="0"/>
                                          </p:val>
                                        </p:tav>
                                      </p:tavLst>
                                    </p:anim>
                                    <p:anim calcmode="lin" valueType="num">
                                      <p:cBhvr>
                                        <p:cTn id="40" dur="3000"/>
                                        <p:tgtEl>
                                          <p:spTgt spid="6"/>
                                        </p:tgtEl>
                                        <p:attrNameLst>
                                          <p:attrName>ppt_h</p:attrName>
                                        </p:attrNameLst>
                                      </p:cBhvr>
                                      <p:tavLst>
                                        <p:tav tm="0">
                                          <p:val>
                                            <p:strVal val="ppt_h"/>
                                          </p:val>
                                        </p:tav>
                                        <p:tav tm="100000">
                                          <p:val>
                                            <p:strVal val="ppt_h"/>
                                          </p:val>
                                        </p:tav>
                                      </p:tavLst>
                                    </p:anim>
                                    <p:set>
                                      <p:cBhvr>
                                        <p:cTn id="41" dur="1" fill="hold">
                                          <p:stCondLst>
                                            <p:cond delay="2999"/>
                                          </p:stCondLst>
                                        </p:cTn>
                                        <p:tgtEl>
                                          <p:spTgt spid="6"/>
                                        </p:tgtEl>
                                        <p:attrNameLst>
                                          <p:attrName>style.visibility</p:attrName>
                                        </p:attrNameLst>
                                      </p:cBhvr>
                                      <p:to>
                                        <p:strVal val="hidden"/>
                                      </p:to>
                                    </p:set>
                                  </p:childTnLst>
                                </p:cTn>
                              </p:par>
                              <p:par>
                                <p:cTn id="42" presetID="23" presetClass="entr" presetSubtype="272" fill="hold" nodeType="withEffect">
                                  <p:stCondLst>
                                    <p:cond delay="0"/>
                                  </p:stCondLst>
                                  <p:childTnLst>
                                    <p:set>
                                      <p:cBhvr>
                                        <p:cTn id="43" dur="1" fill="hold">
                                          <p:stCondLst>
                                            <p:cond delay="0"/>
                                          </p:stCondLst>
                                        </p:cTn>
                                        <p:tgtEl>
                                          <p:spTgt spid="29698"/>
                                        </p:tgtEl>
                                        <p:attrNameLst>
                                          <p:attrName>style.visibility</p:attrName>
                                        </p:attrNameLst>
                                      </p:cBhvr>
                                      <p:to>
                                        <p:strVal val="visible"/>
                                      </p:to>
                                    </p:set>
                                    <p:anim calcmode="lin" valueType="num">
                                      <p:cBhvr>
                                        <p:cTn id="44" dur="3000" fill="hold"/>
                                        <p:tgtEl>
                                          <p:spTgt spid="29698"/>
                                        </p:tgtEl>
                                        <p:attrNameLst>
                                          <p:attrName>ppt_w</p:attrName>
                                        </p:attrNameLst>
                                      </p:cBhvr>
                                      <p:tavLst>
                                        <p:tav tm="0">
                                          <p:val>
                                            <p:strVal val="2/3*#ppt_w"/>
                                          </p:val>
                                        </p:tav>
                                        <p:tav tm="100000">
                                          <p:val>
                                            <p:strVal val="#ppt_w"/>
                                          </p:val>
                                        </p:tav>
                                      </p:tavLst>
                                    </p:anim>
                                    <p:anim calcmode="lin" valueType="num">
                                      <p:cBhvr>
                                        <p:cTn id="45" dur="3000" fill="hold"/>
                                        <p:tgtEl>
                                          <p:spTgt spid="29698"/>
                                        </p:tgtEl>
                                        <p:attrNameLst>
                                          <p:attrName>ppt_h</p:attrName>
                                        </p:attrNameLst>
                                      </p:cBhvr>
                                      <p:tavLst>
                                        <p:tav tm="0">
                                          <p:val>
                                            <p:strVal val="2/3*#ppt_h"/>
                                          </p:val>
                                        </p:tav>
                                        <p:tav tm="100000">
                                          <p:val>
                                            <p:strVal val="#ppt_h"/>
                                          </p:val>
                                        </p:tav>
                                      </p:tavLst>
                                    </p:anim>
                                  </p:childTnLst>
                                </p:cTn>
                              </p:par>
                              <p:par>
                                <p:cTn id="46" presetID="4" presetClass="entr" presetSubtype="32" fill="hold" nodeType="withEffect">
                                  <p:stCondLst>
                                    <p:cond delay="0"/>
                                  </p:stCondLst>
                                  <p:childTnLst>
                                    <p:set>
                                      <p:cBhvr>
                                        <p:cTn id="47" dur="1" fill="hold">
                                          <p:stCondLst>
                                            <p:cond delay="0"/>
                                          </p:stCondLst>
                                        </p:cTn>
                                        <p:tgtEl>
                                          <p:spTgt spid="29698"/>
                                        </p:tgtEl>
                                        <p:attrNameLst>
                                          <p:attrName>style.visibility</p:attrName>
                                        </p:attrNameLst>
                                      </p:cBhvr>
                                      <p:to>
                                        <p:strVal val="visible"/>
                                      </p:to>
                                    </p:set>
                                    <p:animEffect transition="in" filter="box(out)">
                                      <p:cBhvr>
                                        <p:cTn id="48" dur="3000"/>
                                        <p:tgtEl>
                                          <p:spTgt spid="296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05deed819.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scene3d>
            <a:camera prst="orthographicFront"/>
            <a:lightRig rig="threePt" dir="t"/>
          </a:scene3d>
          <a:sp3d>
            <a:bevelT w="165100" prst="coolSlant"/>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05deed819.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scene3d>
            <a:camera prst="orthographicFront"/>
            <a:lightRig rig="threePt" dir="t"/>
          </a:scene3d>
          <a:sp3d>
            <a:bevelT w="165100" prst="coolSlant"/>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395288" y="3795713"/>
            <a:ext cx="8569325" cy="1200150"/>
          </a:xfrm>
          <a:prstGeom prst="rect">
            <a:avLst/>
          </a:prstGeom>
          <a:noFill/>
          <a:scene3d>
            <a:camera prst="orthographicFront"/>
            <a:lightRig rig="threePt" dir="t"/>
          </a:scene3d>
          <a:sp3d>
            <a:bevelT w="165100" prst="coolSlant"/>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En esta plaza hay varias esculturas o pilares de hormigón y en esta primera que vemos a la derecha, contiene una placa que dice: Sus Majestades los Reyes inauguraron este Parque Juan Carlos I, el día 7 de mayo de 1992 año de la Capitalidad Europea de la Cultura.</a:t>
            </a:r>
          </a:p>
        </p:txBody>
      </p:sp>
    </p:spTree>
  </p:cSld>
  <p:clrMapOvr>
    <a:masterClrMapping/>
  </p:clrMapOvr>
  <mc:AlternateContent xmlns:mc="http://schemas.openxmlformats.org/markup-compatibility/2006">
    <mc:Choice xmlns:p14="http://schemas.microsoft.com/office/powerpoint/2010/main" Requires="p14">
      <p:transition spd="slow" p14:dur="2500" advTm="31000">
        <p14:glitter pattern="hexagon"/>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4000" fill="hold"/>
                                        <p:tgtEl>
                                          <p:spTgt spid="5"/>
                                        </p:tgtEl>
                                        <p:attrNameLst>
                                          <p:attrName>ppt_w</p:attrName>
                                        </p:attrNameLst>
                                      </p:cBhvr>
                                      <p:tavLst>
                                        <p:tav tm="0">
                                          <p:val>
                                            <p:strVal val="4/3*#ppt_w"/>
                                          </p:val>
                                        </p:tav>
                                        <p:tav tm="100000">
                                          <p:val>
                                            <p:strVal val="#ppt_w"/>
                                          </p:val>
                                        </p:tav>
                                      </p:tavLst>
                                    </p:anim>
                                    <p:anim calcmode="lin" valueType="num">
                                      <p:cBhvr>
                                        <p:cTn id="8" dur="4000" fill="hold"/>
                                        <p:tgtEl>
                                          <p:spTgt spid="5"/>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4000" fill="hold"/>
                                        <p:tgtEl>
                                          <p:spTgt spid="6"/>
                                        </p:tgtEl>
                                        <p:attrNameLst>
                                          <p:attrName>ppt_w</p:attrName>
                                        </p:attrNameLst>
                                      </p:cBhvr>
                                      <p:tavLst>
                                        <p:tav tm="0">
                                          <p:val>
                                            <p:strVal val="4/3*#ppt_w"/>
                                          </p:val>
                                        </p:tav>
                                        <p:tav tm="100000">
                                          <p:val>
                                            <p:strVal val="#ppt_w"/>
                                          </p:val>
                                        </p:tav>
                                      </p:tavLst>
                                    </p:anim>
                                    <p:anim calcmode="lin" valueType="num">
                                      <p:cBhvr>
                                        <p:cTn id="12" dur="4000" fill="hold"/>
                                        <p:tgtEl>
                                          <p:spTgt spid="6"/>
                                        </p:tgtEl>
                                        <p:attrNameLst>
                                          <p:attrName>ppt_h</p:attrName>
                                        </p:attrNameLst>
                                      </p:cBhvr>
                                      <p:tavLst>
                                        <p:tav tm="0">
                                          <p:val>
                                            <p:strVal val="4/3*#ppt_h"/>
                                          </p:val>
                                        </p:tav>
                                        <p:tav tm="100000">
                                          <p:val>
                                            <p:strVal val="#ppt_h"/>
                                          </p:val>
                                        </p:tav>
                                      </p:tavLst>
                                    </p:anim>
                                  </p:childTnLst>
                                </p:cTn>
                              </p:par>
                              <p:par>
                                <p:cTn id="13" presetID="8" presetClass="entr" presetSubtype="16"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diamond(in)">
                                      <p:cBhvr>
                                        <p:cTn id="15" dur="4000"/>
                                        <p:tgtEl>
                                          <p:spTgt spid="6"/>
                                        </p:tgtEl>
                                      </p:cBhvr>
                                    </p:animEffect>
                                  </p:childTnLst>
                                </p:cTn>
                              </p:par>
                              <p:par>
                                <p:cTn id="16" presetID="16" presetClass="entr" presetSubtype="37"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arn(outVertical)">
                                      <p:cBhvr>
                                        <p:cTn id="18" dur="4000"/>
                                        <p:tgtEl>
                                          <p:spTgt spid="5"/>
                                        </p:tgtEl>
                                      </p:cBhvr>
                                    </p:animEffect>
                                  </p:childTnLst>
                                </p:cTn>
                              </p:par>
                              <p:par>
                                <p:cTn id="19" presetID="8" presetClass="emph" presetSubtype="0" fill="hold" nodeType="withEffect">
                                  <p:stCondLst>
                                    <p:cond delay="0"/>
                                  </p:stCondLst>
                                  <p:childTnLst>
                                    <p:animRot by="5400000">
                                      <p:cBhvr>
                                        <p:cTn id="20" dur="2000" fill="hold"/>
                                        <p:tgtEl>
                                          <p:spTgt spid="5"/>
                                        </p:tgtEl>
                                        <p:attrNameLst>
                                          <p:attrName>r</p:attrName>
                                        </p:attrNameLst>
                                      </p:cBhvr>
                                    </p:animRot>
                                  </p:childTnLst>
                                </p:cTn>
                              </p:par>
                              <p:par>
                                <p:cTn id="21" presetID="8" presetClass="emph" presetSubtype="0" autoRev="1" fill="hold" nodeType="withEffect">
                                  <p:stCondLst>
                                    <p:cond delay="2000"/>
                                  </p:stCondLst>
                                  <p:childTnLst>
                                    <p:animRot by="-5400000">
                                      <p:cBhvr>
                                        <p:cTn id="22" dur="1000" fill="hold"/>
                                        <p:tgtEl>
                                          <p:spTgt spid="5"/>
                                        </p:tgtEl>
                                        <p:attrNameLst>
                                          <p:attrName>r</p:attrName>
                                        </p:attrNameLst>
                                      </p:cBhvr>
                                    </p:animRot>
                                  </p:childTnLst>
                                </p:cTn>
                              </p:par>
                            </p:childTnLst>
                          </p:cTn>
                        </p:par>
                        <p:par>
                          <p:cTn id="23" fill="hold" nodeType="afterGroup">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onut Caras 1978 - Romanian professional photographer - Tutt'Art@ (5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9144000" cy="5143500"/>
          </a:xfrm>
          <a:prstGeom prst="rect">
            <a:avLst/>
          </a:prstGeom>
          <a:noFill/>
          <a:ln>
            <a:noFill/>
          </a:ln>
          <a:scene3d>
            <a:camera prst="orthographicFront"/>
            <a:lightRig rig="threePt" dir="t"/>
          </a:scene3d>
          <a:sp3d>
            <a:bevelT w="165100" prst="coolSlant"/>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Ionut Caras 1978 - Romanian professional photographer - Tutt'Art@ (5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9144000" cy="5143500"/>
          </a:xfrm>
          <a:prstGeom prst="rect">
            <a:avLst/>
          </a:prstGeom>
          <a:noFill/>
          <a:ln>
            <a:noFill/>
          </a:ln>
          <a:scene3d>
            <a:camera prst="orthographicFront"/>
            <a:lightRig rig="threePt" dir="t"/>
          </a:scene3d>
          <a:sp3d>
            <a:bevelT w="165100" prst="coolSlant"/>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uadroTexto"/>
          <p:cNvSpPr txBox="1"/>
          <p:nvPr/>
        </p:nvSpPr>
        <p:spPr>
          <a:xfrm>
            <a:off x="468313" y="4084638"/>
            <a:ext cx="8404225" cy="923925"/>
          </a:xfrm>
          <a:prstGeom prst="rect">
            <a:avLst/>
          </a:prstGeom>
          <a:noFill/>
          <a:scene3d>
            <a:camera prst="orthographicFront"/>
            <a:lightRig rig="threePt" dir="t"/>
          </a:scene3d>
          <a:sp3d>
            <a:bevelT w="165100" prst="coolSlant"/>
          </a:sp3d>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Otra de las esculturas situadas en esta plaza a la izquierda de la imagen, y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que lleva por nombre: Viga, (Jorge Du Bon). Pieza que se erige sobre el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único cerro que aún permanece en el parque.</a:t>
            </a:r>
          </a:p>
        </p:txBody>
      </p:sp>
    </p:spTree>
  </p:cSld>
  <p:clrMapOvr>
    <a:masterClrMapping/>
  </p:clrMapOvr>
  <mc:AlternateContent xmlns:mc="http://schemas.openxmlformats.org/markup-compatibility/2006">
    <mc:Choice xmlns:p14="http://schemas.microsoft.com/office/powerpoint/2010/main" Requires="p14">
      <p:transition spd="slow" p14:dur="2500" advTm="25000">
        <p14:glitter pattern="hexagon"/>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4000" fill="hold"/>
                                        <p:tgtEl>
                                          <p:spTgt spid="5"/>
                                        </p:tgtEl>
                                        <p:attrNameLst>
                                          <p:attrName>ppt_w</p:attrName>
                                        </p:attrNameLst>
                                      </p:cBhvr>
                                      <p:tavLst>
                                        <p:tav tm="0">
                                          <p:val>
                                            <p:strVal val="4/3*#ppt_w"/>
                                          </p:val>
                                        </p:tav>
                                        <p:tav tm="100000">
                                          <p:val>
                                            <p:strVal val="#ppt_w"/>
                                          </p:val>
                                        </p:tav>
                                      </p:tavLst>
                                    </p:anim>
                                    <p:anim calcmode="lin" valueType="num">
                                      <p:cBhvr>
                                        <p:cTn id="12" dur="4000" fill="hold"/>
                                        <p:tgtEl>
                                          <p:spTgt spid="5"/>
                                        </p:tgtEl>
                                        <p:attrNameLst>
                                          <p:attrName>ppt_h</p:attrName>
                                        </p:attrNameLst>
                                      </p:cBhvr>
                                      <p:tavLst>
                                        <p:tav tm="0">
                                          <p:val>
                                            <p:strVal val="4/3*#ppt_h"/>
                                          </p:val>
                                        </p:tav>
                                        <p:tav tm="100000">
                                          <p:val>
                                            <p:strVal val="#ppt_h"/>
                                          </p:val>
                                        </p:tav>
                                      </p:tavLst>
                                    </p:anim>
                                  </p:childTnLst>
                                </p:cTn>
                              </p:par>
                              <p:par>
                                <p:cTn id="13" presetID="8"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diamond(out)">
                                      <p:cBhvr>
                                        <p:cTn id="15" dur="4000"/>
                                        <p:tgtEl>
                                          <p:spTgt spid="5"/>
                                        </p:tgtEl>
                                      </p:cBhvr>
                                    </p:animEffect>
                                  </p:childTnLst>
                                </p:cTn>
                              </p:par>
                              <p:par>
                                <p:cTn id="16" presetID="21" presetClass="entr" presetSubtype="4"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4)">
                                      <p:cBhvr>
                                        <p:cTn id="18" dur="4000"/>
                                        <p:tgtEl>
                                          <p:spTgt spid="4"/>
                                        </p:tgtEl>
                                      </p:cBhvr>
                                    </p:animEffect>
                                  </p:childTnLst>
                                </p:cTn>
                              </p:par>
                            </p:childTnLst>
                          </p:cTn>
                        </p:par>
                        <p:par>
                          <p:cTn id="19" fill="hold" nodeType="afterGroup">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1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scene3d>
            <a:camera prst="orthographicFront"/>
            <a:lightRig rig="threePt" dir="t"/>
          </a:scene3d>
          <a:sp3d>
            <a:bevelT w="165100" prst="coolSlant"/>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323850" y="4084638"/>
            <a:ext cx="8623300" cy="923925"/>
          </a:xfrm>
          <a:prstGeom prst="rect">
            <a:avLst/>
          </a:prstGeom>
          <a:noFill/>
          <a:scene3d>
            <a:camera prst="orthographicFront"/>
            <a:lightRig rig="threePt" dir="t"/>
          </a:scene3d>
          <a:sp3d>
            <a:bevelT w="165100" prst="coolSlant"/>
          </a:sp3d>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A la espalda o detrás de la escultura de la Viga, encontramos este pequeño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rinconcito donde se puede ver el nombre del parque y una pequeña catarata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de agua cayendo al lado de las letras.</a:t>
            </a:r>
          </a:p>
        </p:txBody>
      </p:sp>
    </p:spTree>
  </p:cSld>
  <p:clrMapOvr>
    <a:masterClrMapping/>
  </p:clrMapOvr>
  <mc:AlternateContent xmlns:mc="http://schemas.openxmlformats.org/markup-compatibility/2006">
    <mc:Choice xmlns:p14="http://schemas.microsoft.com/office/powerpoint/2010/main" Requires="p14">
      <p:transition spd="slow" p14:dur="2500" advTm="24000">
        <p14:glitter pattern="hexagon"/>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5"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vertical)">
                                      <p:cBhvr>
                                        <p:cTn id="7" dur="4000"/>
                                        <p:tgtEl>
                                          <p:spTgt spid="3"/>
                                        </p:tgtEl>
                                      </p:cBhvr>
                                    </p:animEffect>
                                  </p:childTnLst>
                                </p:cTn>
                              </p:par>
                              <p:par>
                                <p:cTn id="8" presetID="17" presetClass="entr" presetSubtype="2"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4000" fill="hold"/>
                                        <p:tgtEl>
                                          <p:spTgt spid="3"/>
                                        </p:tgtEl>
                                        <p:attrNameLst>
                                          <p:attrName>ppt_x</p:attrName>
                                        </p:attrNameLst>
                                      </p:cBhvr>
                                      <p:tavLst>
                                        <p:tav tm="0">
                                          <p:val>
                                            <p:strVal val="#ppt_x+#ppt_w/2"/>
                                          </p:val>
                                        </p:tav>
                                        <p:tav tm="100000">
                                          <p:val>
                                            <p:strVal val="#ppt_x"/>
                                          </p:val>
                                        </p:tav>
                                      </p:tavLst>
                                    </p:anim>
                                    <p:anim calcmode="lin" valueType="num">
                                      <p:cBhvr>
                                        <p:cTn id="11" dur="4000" fill="hold"/>
                                        <p:tgtEl>
                                          <p:spTgt spid="3"/>
                                        </p:tgtEl>
                                        <p:attrNameLst>
                                          <p:attrName>ppt_y</p:attrName>
                                        </p:attrNameLst>
                                      </p:cBhvr>
                                      <p:tavLst>
                                        <p:tav tm="0">
                                          <p:val>
                                            <p:strVal val="#ppt_y"/>
                                          </p:val>
                                        </p:tav>
                                        <p:tav tm="100000">
                                          <p:val>
                                            <p:strVal val="#ppt_y"/>
                                          </p:val>
                                        </p:tav>
                                      </p:tavLst>
                                    </p:anim>
                                    <p:anim calcmode="lin" valueType="num">
                                      <p:cBhvr>
                                        <p:cTn id="12" dur="4000" fill="hold"/>
                                        <p:tgtEl>
                                          <p:spTgt spid="3"/>
                                        </p:tgtEl>
                                        <p:attrNameLst>
                                          <p:attrName>ppt_w</p:attrName>
                                        </p:attrNameLst>
                                      </p:cBhvr>
                                      <p:tavLst>
                                        <p:tav tm="0">
                                          <p:val>
                                            <p:fltVal val="0"/>
                                          </p:val>
                                        </p:tav>
                                        <p:tav tm="100000">
                                          <p:val>
                                            <p:strVal val="#ppt_w"/>
                                          </p:val>
                                        </p:tav>
                                      </p:tavLst>
                                    </p:anim>
                                    <p:anim calcmode="lin" valueType="num">
                                      <p:cBhvr>
                                        <p:cTn id="13" dur="4000" fill="hold"/>
                                        <p:tgtEl>
                                          <p:spTgt spid="3"/>
                                        </p:tgtEl>
                                        <p:attrNameLst>
                                          <p:attrName>ppt_h</p:attrName>
                                        </p:attrNameLst>
                                      </p:cBhvr>
                                      <p:tavLst>
                                        <p:tav tm="0">
                                          <p:val>
                                            <p:strVal val="#ppt_h"/>
                                          </p:val>
                                        </p:tav>
                                        <p:tav tm="100000">
                                          <p:val>
                                            <p:strVal val="#ppt_h"/>
                                          </p:val>
                                        </p:tav>
                                      </p:tavLst>
                                    </p:anim>
                                  </p:childTnLst>
                                </p:cTn>
                              </p:par>
                              <p:par>
                                <p:cTn id="14" presetID="8" presetClass="emph" presetSubtype="0" autoRev="1" fill="hold" nodeType="withEffect">
                                  <p:stCondLst>
                                    <p:cond delay="0"/>
                                  </p:stCondLst>
                                  <p:childTnLst>
                                    <p:animRot by="-3600000">
                                      <p:cBhvr>
                                        <p:cTn id="15" dur="1500" fill="hold"/>
                                        <p:tgtEl>
                                          <p:spTgt spid="3"/>
                                        </p:tgtEl>
                                        <p:attrNameLst>
                                          <p:attrName>r</p:attrName>
                                        </p:attrNameLst>
                                      </p:cBhvr>
                                    </p:animRot>
                                  </p:childTnLst>
                                </p:cTn>
                              </p:par>
                            </p:childTnLst>
                          </p:cTn>
                        </p:par>
                        <p:par>
                          <p:cTn id="16" fill="hold" nodeType="afterGroup">
                            <p:stCondLst>
                              <p:cond delay="4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1"/>
                                          </p:val>
                                        </p:tav>
                                        <p:tav tm="100000">
                                          <p:val>
                                            <p:strVal val="#ppt_x"/>
                                          </p:val>
                                        </p:tav>
                                      </p:tavLst>
                                    </p:anim>
                                    <p:anim calcmode="lin" valueType="num">
                                      <p:cBhvr>
                                        <p:cTn id="21"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7).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1"/>
            <a:ext cx="9144000" cy="5143500"/>
          </a:xfrm>
          <a:prstGeom prst="rect">
            <a:avLst/>
          </a:prstGeom>
          <a:noFill/>
          <a:ln>
            <a:noFill/>
          </a:ln>
          <a:scene3d>
            <a:camera prst="orthographicFront"/>
            <a:lightRig rig="threePt" dir="t"/>
          </a:scene3d>
          <a:sp3d>
            <a:bevelT w="165100" prst="coolSlant"/>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2 Imagen" descr="1(27).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1"/>
            <a:ext cx="9144000" cy="5143500"/>
          </a:xfrm>
          <a:prstGeom prst="rect">
            <a:avLst/>
          </a:prstGeom>
          <a:noFill/>
          <a:ln>
            <a:noFill/>
          </a:ln>
          <a:scene3d>
            <a:camera prst="orthographicFront"/>
            <a:lightRig rig="threePt" dir="t"/>
          </a:scene3d>
          <a:sp3d>
            <a:bevelT w="165100" prst="coolSlant"/>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323850" y="4084638"/>
            <a:ext cx="8494713" cy="922337"/>
          </a:xfrm>
          <a:prstGeom prst="rect">
            <a:avLst/>
          </a:prstGeom>
          <a:noFill/>
          <a:scene3d>
            <a:camera prst="orthographicFront"/>
            <a:lightRig rig="threePt" dir="t"/>
          </a:scene3d>
          <a:sp3d>
            <a:bevelT w="165100" prst="coolSlant"/>
          </a:sp3d>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Acercándonos de nuevo a la puerta de salida, la misma por la que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entramos, volvemos a ver de nuevo la escultura Raíces y Lazos para la Paz,</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pero en esta ocasión nos la trajimos acompañada con un puñado de flores.</a:t>
            </a:r>
          </a:p>
        </p:txBody>
      </p:sp>
    </p:spTree>
  </p:cSld>
  <p:clrMapOvr>
    <a:masterClrMapping/>
  </p:clrMapOvr>
  <mc:AlternateContent xmlns:mc="http://schemas.openxmlformats.org/markup-compatibility/2006">
    <mc:Choice xmlns:p14="http://schemas.microsoft.com/office/powerpoint/2010/main" Requires="p14">
      <p:transition spd="slow" p14:dur="2500" advTm="27000">
        <p14:glitter pattern="hexagon"/>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xit" presetSubtype="272" fill="hold" nodeType="withEffect">
                                  <p:stCondLst>
                                    <p:cond delay="0"/>
                                  </p:stCondLst>
                                  <p:childTnLst>
                                    <p:anim calcmode="lin" valueType="num">
                                      <p:cBhvr>
                                        <p:cTn id="6" dur="4000"/>
                                        <p:tgtEl>
                                          <p:spTgt spid="3"/>
                                        </p:tgtEl>
                                        <p:attrNameLst>
                                          <p:attrName>ppt_w</p:attrName>
                                        </p:attrNameLst>
                                      </p:cBhvr>
                                      <p:tavLst>
                                        <p:tav tm="0">
                                          <p:val>
                                            <p:strVal val="ppt_w"/>
                                          </p:val>
                                        </p:tav>
                                        <p:tav tm="100000">
                                          <p:val>
                                            <p:strVal val="4/3*ppt_w"/>
                                          </p:val>
                                        </p:tav>
                                      </p:tavLst>
                                    </p:anim>
                                    <p:anim calcmode="lin" valueType="num">
                                      <p:cBhvr>
                                        <p:cTn id="7" dur="4000"/>
                                        <p:tgtEl>
                                          <p:spTgt spid="3"/>
                                        </p:tgtEl>
                                        <p:attrNameLst>
                                          <p:attrName>ppt_h</p:attrName>
                                        </p:attrNameLst>
                                      </p:cBhvr>
                                      <p:tavLst>
                                        <p:tav tm="0">
                                          <p:val>
                                            <p:strVal val="ppt_h"/>
                                          </p:val>
                                        </p:tav>
                                        <p:tav tm="100000">
                                          <p:val>
                                            <p:strVal val="4/3*ppt_h"/>
                                          </p:val>
                                        </p:tav>
                                      </p:tavLst>
                                    </p:anim>
                                    <p:set>
                                      <p:cBhvr>
                                        <p:cTn id="8" dur="1" fill="hold">
                                          <p:stCondLst>
                                            <p:cond delay="3999"/>
                                          </p:stCondLst>
                                        </p:cTn>
                                        <p:tgtEl>
                                          <p:spTgt spid="3"/>
                                        </p:tgtEl>
                                        <p:attrNameLst>
                                          <p:attrName>style.visibility</p:attrName>
                                        </p:attrNameLst>
                                      </p:cBhvr>
                                      <p:to>
                                        <p:strVal val="hidden"/>
                                      </p:to>
                                    </p:set>
                                  </p:childTnLst>
                                </p:cTn>
                              </p:par>
                              <p:par>
                                <p:cTn id="9" presetID="47" presetClass="exit" presetSubtype="0" fill="hold" nodeType="withEffect">
                                  <p:stCondLst>
                                    <p:cond delay="0"/>
                                  </p:stCondLst>
                                  <p:childTnLst>
                                    <p:animEffect transition="out" filter="fade">
                                      <p:cBhvr>
                                        <p:cTn id="10" dur="4000"/>
                                        <p:tgtEl>
                                          <p:spTgt spid="3"/>
                                        </p:tgtEl>
                                      </p:cBhvr>
                                    </p:animEffect>
                                    <p:anim calcmode="lin" valueType="num">
                                      <p:cBhvr>
                                        <p:cTn id="11" dur="4000"/>
                                        <p:tgtEl>
                                          <p:spTgt spid="3"/>
                                        </p:tgtEl>
                                        <p:attrNameLst>
                                          <p:attrName>ppt_x</p:attrName>
                                        </p:attrNameLst>
                                      </p:cBhvr>
                                      <p:tavLst>
                                        <p:tav tm="0">
                                          <p:val>
                                            <p:strVal val="ppt_x"/>
                                          </p:val>
                                        </p:tav>
                                        <p:tav tm="100000">
                                          <p:val>
                                            <p:strVal val="ppt_x"/>
                                          </p:val>
                                        </p:tav>
                                      </p:tavLst>
                                    </p:anim>
                                    <p:anim calcmode="lin" valueType="num">
                                      <p:cBhvr>
                                        <p:cTn id="12" dur="4000"/>
                                        <p:tgtEl>
                                          <p:spTgt spid="3"/>
                                        </p:tgtEl>
                                        <p:attrNameLst>
                                          <p:attrName>ppt_y</p:attrName>
                                        </p:attrNameLst>
                                      </p:cBhvr>
                                      <p:tavLst>
                                        <p:tav tm="0">
                                          <p:val>
                                            <p:strVal val="ppt_y"/>
                                          </p:val>
                                        </p:tav>
                                        <p:tav tm="100000">
                                          <p:val>
                                            <p:strVal val="ppt_y-.1"/>
                                          </p:val>
                                        </p:tav>
                                      </p:tavLst>
                                    </p:anim>
                                    <p:set>
                                      <p:cBhvr>
                                        <p:cTn id="13" dur="1" fill="hold">
                                          <p:stCondLst>
                                            <p:cond delay="3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4000" fill="hold"/>
                                        <p:tgtEl>
                                          <p:spTgt spid="2"/>
                                        </p:tgtEl>
                                        <p:attrNameLst>
                                          <p:attrName>ppt_w</p:attrName>
                                        </p:attrNameLst>
                                      </p:cBhvr>
                                      <p:tavLst>
                                        <p:tav tm="0">
                                          <p:val>
                                            <p:strVal val="4/3*#ppt_w"/>
                                          </p:val>
                                        </p:tav>
                                        <p:tav tm="100000">
                                          <p:val>
                                            <p:strVal val="#ppt_w"/>
                                          </p:val>
                                        </p:tav>
                                      </p:tavLst>
                                    </p:anim>
                                    <p:anim calcmode="lin" valueType="num">
                                      <p:cBhvr>
                                        <p:cTn id="17" dur="4000" fill="hold"/>
                                        <p:tgtEl>
                                          <p:spTgt spid="2"/>
                                        </p:tgtEl>
                                        <p:attrNameLst>
                                          <p:attrName>ppt_h</p:attrName>
                                        </p:attrNameLst>
                                      </p:cBhvr>
                                      <p:tavLst>
                                        <p:tav tm="0">
                                          <p:val>
                                            <p:strVal val="4/3*#ppt_h"/>
                                          </p:val>
                                        </p:tav>
                                        <p:tav tm="100000">
                                          <p:val>
                                            <p:strVal val="#ppt_h"/>
                                          </p:val>
                                        </p:tav>
                                      </p:tavLst>
                                    </p:anim>
                                  </p:childTnLst>
                                </p:cTn>
                              </p:par>
                              <p:par>
                                <p:cTn id="18" presetID="50" presetClass="entr" presetSubtype="0" decel="10000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 calcmode="lin" valueType="num">
                                      <p:cBhvr>
                                        <p:cTn id="20" dur="4000" fill="hold"/>
                                        <p:tgtEl>
                                          <p:spTgt spid="2"/>
                                        </p:tgtEl>
                                        <p:attrNameLst>
                                          <p:attrName>ppt_w</p:attrName>
                                        </p:attrNameLst>
                                      </p:cBhvr>
                                      <p:tavLst>
                                        <p:tav tm="0">
                                          <p:val>
                                            <p:strVal val="#ppt_w+.3"/>
                                          </p:val>
                                        </p:tav>
                                        <p:tav tm="100000">
                                          <p:val>
                                            <p:strVal val="#ppt_w"/>
                                          </p:val>
                                        </p:tav>
                                      </p:tavLst>
                                    </p:anim>
                                    <p:anim calcmode="lin" valueType="num">
                                      <p:cBhvr>
                                        <p:cTn id="21" dur="4000" fill="hold"/>
                                        <p:tgtEl>
                                          <p:spTgt spid="2"/>
                                        </p:tgtEl>
                                        <p:attrNameLst>
                                          <p:attrName>ppt_h</p:attrName>
                                        </p:attrNameLst>
                                      </p:cBhvr>
                                      <p:tavLst>
                                        <p:tav tm="0">
                                          <p:val>
                                            <p:strVal val="#ppt_h"/>
                                          </p:val>
                                        </p:tav>
                                        <p:tav tm="100000">
                                          <p:val>
                                            <p:strVal val="#ppt_h"/>
                                          </p:val>
                                        </p:tav>
                                      </p:tavLst>
                                    </p:anim>
                                    <p:animEffect transition="in" filter="fade">
                                      <p:cBhvr>
                                        <p:cTn id="22" dur="4000"/>
                                        <p:tgtEl>
                                          <p:spTgt spid="2"/>
                                        </p:tgtEl>
                                      </p:cBhvr>
                                    </p:animEffect>
                                  </p:childTnLst>
                                </p:cTn>
                              </p:par>
                            </p:childTnLst>
                          </p:cTn>
                        </p:par>
                        <p:par>
                          <p:cTn id="23" fill="hold" nodeType="afterGroup">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7).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1"/>
            <a:ext cx="9144000" cy="5143499"/>
          </a:xfrm>
          <a:prstGeom prst="rect">
            <a:avLst/>
          </a:prstGeom>
          <a:noFill/>
          <a:ln>
            <a:noFill/>
          </a:ln>
          <a:scene3d>
            <a:camera prst="orthographicFront"/>
            <a:lightRig rig="threePt" dir="t"/>
          </a:scene3d>
          <a:sp3d>
            <a:bevelT w="165100" prst="coolSlant"/>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2 Imagen" descr="1(7).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1"/>
            <a:ext cx="9144000" cy="5143499"/>
          </a:xfrm>
          <a:prstGeom prst="rect">
            <a:avLst/>
          </a:prstGeom>
          <a:noFill/>
          <a:ln>
            <a:noFill/>
          </a:ln>
          <a:scene3d>
            <a:camera prst="orthographicFront"/>
            <a:lightRig rig="threePt" dir="t"/>
          </a:scene3d>
          <a:sp3d>
            <a:bevelT w="165100" prst="coolSlant"/>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323850" y="4084638"/>
            <a:ext cx="8648700" cy="922337"/>
          </a:xfrm>
          <a:prstGeom prst="rect">
            <a:avLst/>
          </a:prstGeom>
          <a:noFill/>
          <a:scene3d>
            <a:camera prst="orthographicFront"/>
            <a:lightRig rig="threePt" dir="t"/>
          </a:scene3d>
          <a:sp3d>
            <a:bevelT w="165100" prst="coolSlant"/>
          </a:sp3d>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Ya una vez fuera del parque, volvimos a pasar por la rotonda presidida por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Don Juan, Conde de Barcelona y padre del rey Juan Carlos I. Es una rotonda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muy amplia que permite ver bien desde todos lados la escultura.</a:t>
            </a:r>
          </a:p>
        </p:txBody>
      </p:sp>
    </p:spTree>
  </p:cSld>
  <p:clrMapOvr>
    <a:masterClrMapping/>
  </p:clrMapOvr>
  <mc:AlternateContent xmlns:mc="http://schemas.openxmlformats.org/markup-compatibility/2006">
    <mc:Choice xmlns:p14="http://schemas.microsoft.com/office/powerpoint/2010/main" Requires="p14">
      <p:transition spd="slow" p14:dur="2500" advTm="27000">
        <p14:glitter pattern="hexagon"/>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xit" presetSubtype="272" fill="hold" nodeType="withEffect">
                                  <p:stCondLst>
                                    <p:cond delay="0"/>
                                  </p:stCondLst>
                                  <p:childTnLst>
                                    <p:anim calcmode="lin" valueType="num">
                                      <p:cBhvr>
                                        <p:cTn id="6" dur="4000"/>
                                        <p:tgtEl>
                                          <p:spTgt spid="3"/>
                                        </p:tgtEl>
                                        <p:attrNameLst>
                                          <p:attrName>ppt_w</p:attrName>
                                        </p:attrNameLst>
                                      </p:cBhvr>
                                      <p:tavLst>
                                        <p:tav tm="0">
                                          <p:val>
                                            <p:strVal val="ppt_w"/>
                                          </p:val>
                                        </p:tav>
                                        <p:tav tm="100000">
                                          <p:val>
                                            <p:strVal val="4/3*ppt_w"/>
                                          </p:val>
                                        </p:tav>
                                      </p:tavLst>
                                    </p:anim>
                                    <p:anim calcmode="lin" valueType="num">
                                      <p:cBhvr>
                                        <p:cTn id="7" dur="4000"/>
                                        <p:tgtEl>
                                          <p:spTgt spid="3"/>
                                        </p:tgtEl>
                                        <p:attrNameLst>
                                          <p:attrName>ppt_h</p:attrName>
                                        </p:attrNameLst>
                                      </p:cBhvr>
                                      <p:tavLst>
                                        <p:tav tm="0">
                                          <p:val>
                                            <p:strVal val="ppt_h"/>
                                          </p:val>
                                        </p:tav>
                                        <p:tav tm="100000">
                                          <p:val>
                                            <p:strVal val="4/3*ppt_h"/>
                                          </p:val>
                                        </p:tav>
                                      </p:tavLst>
                                    </p:anim>
                                    <p:set>
                                      <p:cBhvr>
                                        <p:cTn id="8" dur="1" fill="hold">
                                          <p:stCondLst>
                                            <p:cond delay="3999"/>
                                          </p:stCondLst>
                                        </p:cTn>
                                        <p:tgtEl>
                                          <p:spTgt spid="3"/>
                                        </p:tgtEl>
                                        <p:attrNameLst>
                                          <p:attrName>style.visibility</p:attrName>
                                        </p:attrNameLst>
                                      </p:cBhvr>
                                      <p:to>
                                        <p:strVal val="hidden"/>
                                      </p:to>
                                    </p:set>
                                  </p:childTnLst>
                                </p:cTn>
                              </p:par>
                              <p:par>
                                <p:cTn id="9" presetID="47" presetClass="exit" presetSubtype="0" fill="hold" nodeType="withEffect">
                                  <p:stCondLst>
                                    <p:cond delay="0"/>
                                  </p:stCondLst>
                                  <p:childTnLst>
                                    <p:animEffect transition="out" filter="fade">
                                      <p:cBhvr>
                                        <p:cTn id="10" dur="4000"/>
                                        <p:tgtEl>
                                          <p:spTgt spid="3"/>
                                        </p:tgtEl>
                                      </p:cBhvr>
                                    </p:animEffect>
                                    <p:anim calcmode="lin" valueType="num">
                                      <p:cBhvr>
                                        <p:cTn id="11" dur="4000"/>
                                        <p:tgtEl>
                                          <p:spTgt spid="3"/>
                                        </p:tgtEl>
                                        <p:attrNameLst>
                                          <p:attrName>ppt_x</p:attrName>
                                        </p:attrNameLst>
                                      </p:cBhvr>
                                      <p:tavLst>
                                        <p:tav tm="0">
                                          <p:val>
                                            <p:strVal val="ppt_x"/>
                                          </p:val>
                                        </p:tav>
                                        <p:tav tm="100000">
                                          <p:val>
                                            <p:strVal val="ppt_x"/>
                                          </p:val>
                                        </p:tav>
                                      </p:tavLst>
                                    </p:anim>
                                    <p:anim calcmode="lin" valueType="num">
                                      <p:cBhvr>
                                        <p:cTn id="12" dur="4000"/>
                                        <p:tgtEl>
                                          <p:spTgt spid="3"/>
                                        </p:tgtEl>
                                        <p:attrNameLst>
                                          <p:attrName>ppt_y</p:attrName>
                                        </p:attrNameLst>
                                      </p:cBhvr>
                                      <p:tavLst>
                                        <p:tav tm="0">
                                          <p:val>
                                            <p:strVal val="ppt_y"/>
                                          </p:val>
                                        </p:tav>
                                        <p:tav tm="100000">
                                          <p:val>
                                            <p:strVal val="ppt_y-.1"/>
                                          </p:val>
                                        </p:tav>
                                      </p:tavLst>
                                    </p:anim>
                                    <p:set>
                                      <p:cBhvr>
                                        <p:cTn id="13" dur="1" fill="hold">
                                          <p:stCondLst>
                                            <p:cond delay="3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iterate type="lt">
                                    <p:tmPct val="0"/>
                                  </p:iterate>
                                  <p:childTnLst>
                                    <p:set>
                                      <p:cBhvr>
                                        <p:cTn id="15" dur="1" fill="hold">
                                          <p:stCondLst>
                                            <p:cond delay="0"/>
                                          </p:stCondLst>
                                        </p:cTn>
                                        <p:tgtEl>
                                          <p:spTgt spid="2"/>
                                        </p:tgtEl>
                                        <p:attrNameLst>
                                          <p:attrName>style.visibility</p:attrName>
                                        </p:attrNameLst>
                                      </p:cBhvr>
                                      <p:to>
                                        <p:strVal val="visible"/>
                                      </p:to>
                                    </p:set>
                                    <p:anim calcmode="lin" valueType="num">
                                      <p:cBhvr>
                                        <p:cTn id="16" dur="4000" fill="hold"/>
                                        <p:tgtEl>
                                          <p:spTgt spid="2"/>
                                        </p:tgtEl>
                                        <p:attrNameLst>
                                          <p:attrName>ppt_w</p:attrName>
                                        </p:attrNameLst>
                                      </p:cBhvr>
                                      <p:tavLst>
                                        <p:tav tm="0">
                                          <p:val>
                                            <p:strVal val="4/3*#ppt_w"/>
                                          </p:val>
                                        </p:tav>
                                        <p:tav tm="100000">
                                          <p:val>
                                            <p:strVal val="#ppt_w"/>
                                          </p:val>
                                        </p:tav>
                                      </p:tavLst>
                                    </p:anim>
                                    <p:anim calcmode="lin" valueType="num">
                                      <p:cBhvr>
                                        <p:cTn id="17" dur="4000" fill="hold"/>
                                        <p:tgtEl>
                                          <p:spTgt spid="2"/>
                                        </p:tgtEl>
                                        <p:attrNameLst>
                                          <p:attrName>ppt_h</p:attrName>
                                        </p:attrNameLst>
                                      </p:cBhvr>
                                      <p:tavLst>
                                        <p:tav tm="0">
                                          <p:val>
                                            <p:strVal val="4/3*#ppt_h"/>
                                          </p:val>
                                        </p:tav>
                                        <p:tav tm="100000">
                                          <p:val>
                                            <p:strVal val="#ppt_h"/>
                                          </p:val>
                                        </p:tav>
                                      </p:tavLst>
                                    </p:anim>
                                  </p:childTnLst>
                                </p:cTn>
                              </p:par>
                              <p:par>
                                <p:cTn id="18" presetID="42" presetClass="entr" presetSubtype="0" fill="hold" nodeType="withEffect">
                                  <p:stCondLst>
                                    <p:cond delay="0"/>
                                  </p:stCondLst>
                                  <p:iterate type="lt">
                                    <p:tmPct val="0"/>
                                  </p:iterate>
                                  <p:childTnLst>
                                    <p:set>
                                      <p:cBhvr>
                                        <p:cTn id="19" dur="1" fill="hold">
                                          <p:stCondLst>
                                            <p:cond delay="0"/>
                                          </p:stCondLst>
                                        </p:cTn>
                                        <p:tgtEl>
                                          <p:spTgt spid="2"/>
                                        </p:tgtEl>
                                        <p:attrNameLst>
                                          <p:attrName>style.visibility</p:attrName>
                                        </p:attrNameLst>
                                      </p:cBhvr>
                                      <p:to>
                                        <p:strVal val="visible"/>
                                      </p:to>
                                    </p:set>
                                    <p:animEffect transition="in" filter="fade">
                                      <p:cBhvr>
                                        <p:cTn id="20" dur="4000"/>
                                        <p:tgtEl>
                                          <p:spTgt spid="2"/>
                                        </p:tgtEl>
                                      </p:cBhvr>
                                    </p:animEffect>
                                    <p:anim calcmode="lin" valueType="num">
                                      <p:cBhvr>
                                        <p:cTn id="21" dur="4000" fill="hold"/>
                                        <p:tgtEl>
                                          <p:spTgt spid="2"/>
                                        </p:tgtEl>
                                        <p:attrNameLst>
                                          <p:attrName>ppt_x</p:attrName>
                                        </p:attrNameLst>
                                      </p:cBhvr>
                                      <p:tavLst>
                                        <p:tav tm="0">
                                          <p:val>
                                            <p:strVal val="#ppt_x"/>
                                          </p:val>
                                        </p:tav>
                                        <p:tav tm="100000">
                                          <p:val>
                                            <p:strVal val="#ppt_x"/>
                                          </p:val>
                                        </p:tav>
                                      </p:tavLst>
                                    </p:anim>
                                    <p:anim calcmode="lin" valueType="num">
                                      <p:cBhvr>
                                        <p:cTn id="22" dur="4000" fill="hold"/>
                                        <p:tgtEl>
                                          <p:spTgt spid="2"/>
                                        </p:tgtEl>
                                        <p:attrNameLst>
                                          <p:attrName>ppt_y</p:attrName>
                                        </p:attrNameLst>
                                      </p:cBhvr>
                                      <p:tavLst>
                                        <p:tav tm="0">
                                          <p:val>
                                            <p:strVal val="#ppt_y+.1"/>
                                          </p:val>
                                        </p:tav>
                                        <p:tav tm="100000">
                                          <p:val>
                                            <p:strVal val="#ppt_y"/>
                                          </p:val>
                                        </p:tav>
                                      </p:tavLst>
                                    </p:anim>
                                  </p:childTnLst>
                                </p:cTn>
                              </p:par>
                            </p:childTnLst>
                          </p:cTn>
                        </p:par>
                        <p:par>
                          <p:cTn id="23" fill="hold" nodeType="afterGroup">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7.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scene3d>
            <a:camera prst="orthographicFront"/>
            <a:lightRig rig="threePt" dir="t"/>
          </a:scene3d>
          <a:sp3d>
            <a:bevelT w="165100" prst="coolSlant"/>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27.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scene3d>
            <a:camera prst="orthographicFront"/>
            <a:lightRig rig="threePt" dir="t"/>
          </a:scene3d>
          <a:sp3d>
            <a:bevelT w="165100" prst="coolSlant"/>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27.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scene3d>
            <a:camera prst="orthographicFront"/>
            <a:lightRig rig="threePt" dir="t"/>
          </a:scene3d>
          <a:sp3d>
            <a:bevelT w="165100" prst="coolSlant"/>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468313" y="3795713"/>
            <a:ext cx="8207375" cy="1200150"/>
          </a:xfrm>
          <a:prstGeom prst="rect">
            <a:avLst/>
          </a:prstGeom>
          <a:noFill/>
          <a:scene3d>
            <a:camera prst="orthographicFront"/>
            <a:lightRig rig="threePt" dir="t"/>
          </a:scene3d>
          <a:sp3d>
            <a:bevelT w="165100" prst="coolSlant"/>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Para terminar, decir que en la Feria de Madrid o IFEMA, queríamos haber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entrado pero las puertas estaban cerradas, no se si era por que no había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ningún evento que celebrar o por qué, pero nos hemos prometido volver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otro día en que se celebre algo interesante.</a:t>
            </a:r>
          </a:p>
        </p:txBody>
      </p:sp>
    </p:spTree>
  </p:cSld>
  <p:clrMapOvr>
    <a:masterClrMapping/>
  </p:clrMapOvr>
  <mc:AlternateContent xmlns:mc="http://schemas.openxmlformats.org/markup-compatibility/2006">
    <mc:Choice xmlns:p14="http://schemas.microsoft.com/office/powerpoint/2010/main" Requires="p14">
      <p:transition spd="slow" p14:dur="2500" advTm="33000">
        <p14:glitter pattern="hexagon"/>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4000" fill="hold"/>
                                        <p:tgtEl>
                                          <p:spTgt spid="5"/>
                                        </p:tgtEl>
                                        <p:attrNameLst>
                                          <p:attrName>ppt_w</p:attrName>
                                        </p:attrNameLst>
                                      </p:cBhvr>
                                      <p:tavLst>
                                        <p:tav tm="0">
                                          <p:val>
                                            <p:strVal val="4/3*#ppt_w"/>
                                          </p:val>
                                        </p:tav>
                                        <p:tav tm="100000">
                                          <p:val>
                                            <p:strVal val="#ppt_w"/>
                                          </p:val>
                                        </p:tav>
                                      </p:tavLst>
                                    </p:anim>
                                    <p:anim calcmode="lin" valueType="num">
                                      <p:cBhvr>
                                        <p:cTn id="12" dur="4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4000" fill="hold"/>
                                        <p:tgtEl>
                                          <p:spTgt spid="6"/>
                                        </p:tgtEl>
                                        <p:attrNameLst>
                                          <p:attrName>ppt_w</p:attrName>
                                        </p:attrNameLst>
                                      </p:cBhvr>
                                      <p:tavLst>
                                        <p:tav tm="0">
                                          <p:val>
                                            <p:strVal val="4/3*#ppt_w"/>
                                          </p:val>
                                        </p:tav>
                                        <p:tav tm="100000">
                                          <p:val>
                                            <p:strVal val="#ppt_w"/>
                                          </p:val>
                                        </p:tav>
                                      </p:tavLst>
                                    </p:anim>
                                    <p:anim calcmode="lin" valueType="num">
                                      <p:cBhvr>
                                        <p:cTn id="16" dur="4000" fill="hold"/>
                                        <p:tgtEl>
                                          <p:spTgt spid="6"/>
                                        </p:tgtEl>
                                        <p:attrNameLst>
                                          <p:attrName>ppt_h</p:attrName>
                                        </p:attrNameLst>
                                      </p:cBhvr>
                                      <p:tavLst>
                                        <p:tav tm="0">
                                          <p:val>
                                            <p:strVal val="4/3*#ppt_h"/>
                                          </p:val>
                                        </p:tav>
                                        <p:tav tm="100000">
                                          <p:val>
                                            <p:strVal val="#ppt_h"/>
                                          </p:val>
                                        </p:tav>
                                      </p:tavLst>
                                    </p:anim>
                                  </p:childTnLst>
                                </p:cTn>
                              </p:par>
                              <p:par>
                                <p:cTn id="17" presetID="4" presetClass="entr" presetSubtype="1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ox(in)">
                                      <p:cBhvr>
                                        <p:cTn id="19" dur="4000"/>
                                        <p:tgtEl>
                                          <p:spTgt spid="6"/>
                                        </p:tgtEl>
                                      </p:cBhvr>
                                    </p:animEffect>
                                  </p:childTnLst>
                                </p:cTn>
                              </p:par>
                              <p:par>
                                <p:cTn id="20" presetID="5" presetClass="entr" presetSubtype="10"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checkerboard(across)">
                                      <p:cBhvr>
                                        <p:cTn id="22" dur="4000"/>
                                        <p:tgtEl>
                                          <p:spTgt spid="5"/>
                                        </p:tgtEl>
                                      </p:cBhvr>
                                    </p:animEffect>
                                  </p:childTnLst>
                                </p:cTn>
                              </p:par>
                              <p:par>
                                <p:cTn id="23" presetID="16" presetClass="entr" presetSubtype="4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arn(outHorizontal)">
                                      <p:cBhvr>
                                        <p:cTn id="25" dur="4000"/>
                                        <p:tgtEl>
                                          <p:spTgt spid="4"/>
                                        </p:tgtEl>
                                      </p:cBhvr>
                                    </p:animEffect>
                                  </p:childTnLst>
                                </p:cTn>
                              </p:par>
                            </p:childTnLst>
                          </p:cTn>
                        </p:par>
                        <p:par>
                          <p:cTn id="26" fill="hold" nodeType="afterGroup">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WordArt 2"/>
          <p:cNvSpPr>
            <a:spLocks noChangeArrowheads="1" noChangeShapeType="1" noTextEdit="1"/>
          </p:cNvSpPr>
          <p:nvPr/>
        </p:nvSpPr>
        <p:spPr bwMode="auto">
          <a:xfrm>
            <a:off x="1476375" y="0"/>
            <a:ext cx="6264275" cy="742950"/>
          </a:xfrm>
          <a:prstGeom prst="rect">
            <a:avLst/>
          </a:prstGeom>
        </p:spPr>
        <p:txBody>
          <a:bodyPr wrap="none" fromWordArt="1">
            <a:prstTxWarp prst="textDeflate">
              <a:avLst>
                <a:gd name="adj" fmla="val 26495"/>
              </a:avLst>
            </a:prstTxWarp>
            <a:scene3d>
              <a:camera prst="legacyPerspectiveBottom"/>
              <a:lightRig rig="legacyHarsh3" dir="t"/>
            </a:scene3d>
            <a:sp3d extrusionH="4302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Música Enlazada </a:t>
            </a:r>
          </a:p>
        </p:txBody>
      </p:sp>
      <p:sp>
        <p:nvSpPr>
          <p:cNvPr id="78851" name="WordArt 3"/>
          <p:cNvSpPr>
            <a:spLocks noChangeArrowheads="1" noChangeShapeType="1" noTextEdit="1"/>
          </p:cNvSpPr>
          <p:nvPr/>
        </p:nvSpPr>
        <p:spPr bwMode="auto">
          <a:xfrm>
            <a:off x="1835696" y="915566"/>
            <a:ext cx="5040313" cy="590550"/>
          </a:xfrm>
          <a:prstGeom prst="rect">
            <a:avLst/>
          </a:prstGeom>
        </p:spPr>
        <p:txBody>
          <a:bodyPr wrap="none" fromWordArt="1">
            <a:prstTxWarp prst="textDeflateBottom">
              <a:avLst>
                <a:gd name="adj" fmla="val 68625"/>
              </a:avLst>
            </a:prstTxWarp>
            <a:scene3d>
              <a:camera prst="legacyPerspectiveBottom"/>
              <a:lightRig rig="legacyNormal3" dir="t"/>
            </a:scene3d>
            <a:sp3d extrusionH="430200" prstMaterial="legacyMatte">
              <a:bevelT w="38100" h="38100" prst="angle"/>
              <a:extrusionClr>
                <a:srgbClr val="939676"/>
              </a:extrusionClr>
            </a:sp3d>
          </a:bodyPr>
          <a:lstStyle/>
          <a:p>
            <a:pPr algn="ctr">
              <a:defRPr/>
            </a:pP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Títulos: </a:t>
            </a:r>
          </a:p>
        </p:txBody>
      </p:sp>
      <p:sp>
        <p:nvSpPr>
          <p:cNvPr id="78852" name="WordArt 4"/>
          <p:cNvSpPr>
            <a:spLocks noChangeArrowheads="1" noChangeShapeType="1" noTextEdit="1"/>
          </p:cNvSpPr>
          <p:nvPr/>
        </p:nvSpPr>
        <p:spPr bwMode="auto">
          <a:xfrm>
            <a:off x="971600" y="1707654"/>
            <a:ext cx="6768752" cy="719584"/>
          </a:xfrm>
          <a:prstGeom prst="rect">
            <a:avLst/>
          </a:prstGeom>
        </p:spPr>
        <p:txBody>
          <a:bodyPr wrap="none" fromWordArt="1">
            <a:prstTxWarp prst="textCanUp">
              <a:avLst>
                <a:gd name="adj" fmla="val 79161"/>
              </a:avLst>
            </a:prstTxWarp>
            <a:scene3d>
              <a:camera prst="orthographicFront"/>
              <a:lightRig rig="threePt" dir="t"/>
            </a:scene3d>
            <a:sp3d extrusionH="57150">
              <a:bevelT w="82550" h="38100" prst="coolSlant"/>
            </a:sp3d>
          </a:bodyPr>
          <a:lstStyle/>
          <a:p>
            <a:pPr algn="ctr">
              <a:defRPr/>
            </a:pP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light LET"/>
              </a:rPr>
              <a:t> - Pasodoble, Malagueña  </a:t>
            </a:r>
          </a:p>
        </p:txBody>
      </p:sp>
      <p:sp>
        <p:nvSpPr>
          <p:cNvPr id="78854" name="WordArt 6"/>
          <p:cNvSpPr>
            <a:spLocks noChangeArrowheads="1" noChangeShapeType="1" noTextEdit="1"/>
          </p:cNvSpPr>
          <p:nvPr/>
        </p:nvSpPr>
        <p:spPr bwMode="auto">
          <a:xfrm>
            <a:off x="971600" y="3147814"/>
            <a:ext cx="6408737" cy="719137"/>
          </a:xfrm>
          <a:prstGeom prst="rect">
            <a:avLst/>
          </a:prstGeom>
        </p:spPr>
        <p:txBody>
          <a:bodyPr wrap="none" fromWordArt="1">
            <a:prstTxWarp prst="textCanDown">
              <a:avLst>
                <a:gd name="adj" fmla="val 7681"/>
              </a:avLst>
            </a:prstTxWarp>
            <a:scene3d>
              <a:camera prst="orthographicFront"/>
              <a:lightRig rig="threePt" dir="t"/>
            </a:scene3d>
            <a:sp3d extrusionH="57150">
              <a:bevelT w="82550" h="38100" prst="coolSlant"/>
            </a:sp3d>
          </a:bodyPr>
          <a:lstStyle/>
          <a:p>
            <a:pPr algn="ctr">
              <a:defRPr/>
            </a:pPr>
            <a:r>
              <a:rPr lang="es-ES" sz="3600" kern="10" dirty="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effectLst>
                <a:latin typeface="High Tower Text"/>
              </a:rPr>
              <a:t> - Malagueña  (</a:t>
            </a:r>
            <a:r>
              <a:rPr lang="es-ES" sz="3600" kern="10" dirty="0" err="1">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effectLst>
                <a:latin typeface="High Tower Text"/>
              </a:rPr>
              <a:t>Benise</a:t>
            </a:r>
            <a:r>
              <a:rPr lang="es-ES" sz="3600" kern="10" dirty="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effectLst>
                <a:latin typeface="High Tower Text"/>
              </a:rPr>
              <a:t>) </a:t>
            </a:r>
          </a:p>
        </p:txBody>
      </p:sp>
      <p:sp>
        <p:nvSpPr>
          <p:cNvPr id="78855" name="WordArt 7"/>
          <p:cNvSpPr>
            <a:spLocks noChangeArrowheads="1" noChangeShapeType="1" noTextEdit="1"/>
          </p:cNvSpPr>
          <p:nvPr/>
        </p:nvSpPr>
        <p:spPr bwMode="auto">
          <a:xfrm>
            <a:off x="1043609" y="4155926"/>
            <a:ext cx="6120680" cy="541338"/>
          </a:xfrm>
          <a:prstGeom prst="rect">
            <a:avLst/>
          </a:prstGeom>
        </p:spPr>
        <p:txBody>
          <a:bodyPr wrap="none" fromWordArt="1">
            <a:prstTxWarp prst="textPlain">
              <a:avLst>
                <a:gd name="adj" fmla="val 50000"/>
              </a:avLst>
            </a:prstTxWarp>
            <a:scene3d>
              <a:camera prst="orthographicFront"/>
              <a:lightRig rig="threePt" dir="t"/>
            </a:scene3d>
            <a:sp3d extrusionH="57150">
              <a:bevelT w="82550" h="38100" prst="coolSlant"/>
            </a:sp3d>
          </a:bodyPr>
          <a:lstStyle/>
          <a:p>
            <a:pPr algn="ctr">
              <a:defRPr/>
            </a:pPr>
            <a:r>
              <a:rPr lang="es-ES" sz="3600" kern="10" dirty="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effectLst>
                <a:latin typeface="High Tower Text"/>
              </a:rPr>
              <a:t> - La Bamba (Los Lobos)  </a:t>
            </a:r>
          </a:p>
        </p:txBody>
      </p:sp>
      <p:sp>
        <p:nvSpPr>
          <p:cNvPr id="82954" name="WordArt 10"/>
          <p:cNvSpPr>
            <a:spLocks noChangeArrowheads="1" noChangeShapeType="1" noTextEdit="1"/>
          </p:cNvSpPr>
          <p:nvPr/>
        </p:nvSpPr>
        <p:spPr bwMode="auto">
          <a:xfrm>
            <a:off x="971600" y="2499742"/>
            <a:ext cx="6553200" cy="619125"/>
          </a:xfrm>
          <a:prstGeom prst="rect">
            <a:avLst/>
          </a:prstGeom>
        </p:spPr>
        <p:txBody>
          <a:bodyPr wrap="none" fromWordArt="1">
            <a:prstTxWarp prst="textPlain">
              <a:avLst>
                <a:gd name="adj" fmla="val 50000"/>
              </a:avLst>
            </a:prstTxWarp>
            <a:scene3d>
              <a:camera prst="orthographicFront"/>
              <a:lightRig rig="threePt" dir="t"/>
            </a:scene3d>
            <a:sp3d extrusionH="57150">
              <a:bevelT w="82550" h="38100" prst="coolSlant"/>
            </a:sp3d>
          </a:bodyPr>
          <a:lstStyle/>
          <a:p>
            <a:pPr algn="ctr">
              <a:defRPr/>
            </a:pP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 </a:t>
            </a:r>
            <a:r>
              <a:rPr lang="es-ES" sz="3600" kern="10" dirty="0" err="1">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Inspiration</a:t>
            </a: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r>
              <a:rPr lang="es-ES" sz="3600" kern="10" dirty="0" err="1">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Gipsy</a:t>
            </a: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Kings)  </a:t>
            </a:r>
          </a:p>
        </p:txBody>
      </p:sp>
    </p:spTree>
  </p:cSld>
  <p:clrMapOvr>
    <a:masterClrMapping/>
  </p:clrMapOvr>
  <mc:AlternateContent xmlns:mc="http://schemas.openxmlformats.org/markup-compatibility/2006">
    <mc:Choice xmlns:p14="http://schemas.microsoft.com/office/powerpoint/2010/main" Requires="p14">
      <p:transition spd="slow" p14:dur="2500" advTm="22000">
        <p14:glitter pattern="hexagon"/>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0" fill="hold" nodeType="withEffect">
                                  <p:stCondLst>
                                    <p:cond delay="0"/>
                                  </p:stCondLst>
                                  <p:childTnLst>
                                    <p:set>
                                      <p:cBhvr>
                                        <p:cTn id="6" dur="1" fill="hold">
                                          <p:stCondLst>
                                            <p:cond delay="0"/>
                                          </p:stCondLst>
                                        </p:cTn>
                                        <p:tgtEl>
                                          <p:spTgt spid="78850"/>
                                        </p:tgtEl>
                                        <p:attrNameLst>
                                          <p:attrName>style.visibility</p:attrName>
                                        </p:attrNameLst>
                                      </p:cBhvr>
                                      <p:to>
                                        <p:strVal val="visible"/>
                                      </p:to>
                                    </p:set>
                                    <p:anim calcmode="lin" valueType="num">
                                      <p:cBhvr>
                                        <p:cTn id="7" dur="2000" fill="hold"/>
                                        <p:tgtEl>
                                          <p:spTgt spid="78850"/>
                                        </p:tgtEl>
                                        <p:attrNameLst>
                                          <p:attrName>ppt_w</p:attrName>
                                        </p:attrNameLst>
                                      </p:cBhvr>
                                      <p:tavLst>
                                        <p:tav tm="0">
                                          <p:val>
                                            <p:fltVal val="0"/>
                                          </p:val>
                                        </p:tav>
                                        <p:tav tm="100000">
                                          <p:val>
                                            <p:strVal val="#ppt_w"/>
                                          </p:val>
                                        </p:tav>
                                      </p:tavLst>
                                    </p:anim>
                                    <p:anim calcmode="lin" valueType="num">
                                      <p:cBhvr>
                                        <p:cTn id="8" dur="2000" fill="hold"/>
                                        <p:tgtEl>
                                          <p:spTgt spid="78850"/>
                                        </p:tgtEl>
                                        <p:attrNameLst>
                                          <p:attrName>ppt_h</p:attrName>
                                        </p:attrNameLst>
                                      </p:cBhvr>
                                      <p:tavLst>
                                        <p:tav tm="0">
                                          <p:val>
                                            <p:strVal val="#ppt_h"/>
                                          </p:val>
                                        </p:tav>
                                        <p:tav tm="100000">
                                          <p:val>
                                            <p:strVal val="#ppt_h"/>
                                          </p:val>
                                        </p:tav>
                                      </p:tavLst>
                                    </p:anim>
                                  </p:childTnLst>
                                </p:cTn>
                              </p:par>
                            </p:childTnLst>
                          </p:cTn>
                        </p:par>
                        <p:par>
                          <p:cTn id="9" fill="hold" nodeType="afterGroup">
                            <p:stCondLst>
                              <p:cond delay="2000"/>
                            </p:stCondLst>
                            <p:childTnLst>
                              <p:par>
                                <p:cTn id="10" presetID="19" presetClass="entr" presetSubtype="10" fill="hold" nodeType="afterEffect">
                                  <p:stCondLst>
                                    <p:cond delay="500"/>
                                  </p:stCondLst>
                                  <p:childTnLst>
                                    <p:set>
                                      <p:cBhvr>
                                        <p:cTn id="11" dur="1" fill="hold">
                                          <p:stCondLst>
                                            <p:cond delay="0"/>
                                          </p:stCondLst>
                                        </p:cTn>
                                        <p:tgtEl>
                                          <p:spTgt spid="78851"/>
                                        </p:tgtEl>
                                        <p:attrNameLst>
                                          <p:attrName>style.visibility</p:attrName>
                                        </p:attrNameLst>
                                      </p:cBhvr>
                                      <p:to>
                                        <p:strVal val="visible"/>
                                      </p:to>
                                    </p:set>
                                    <p:anim calcmode="lin" valueType="num">
                                      <p:cBhvr>
                                        <p:cTn id="12" dur="2000" fill="hold"/>
                                        <p:tgtEl>
                                          <p:spTgt spid="78851"/>
                                        </p:tgtEl>
                                        <p:attrNameLst>
                                          <p:attrName>ppt_w</p:attrName>
                                        </p:attrNameLst>
                                      </p:cBhvr>
                                      <p:tavLst>
                                        <p:tav tm="0" fmla="#ppt_w*sin(2.5*pi*$)">
                                          <p:val>
                                            <p:fltVal val="0"/>
                                          </p:val>
                                        </p:tav>
                                        <p:tav tm="100000">
                                          <p:val>
                                            <p:fltVal val="1"/>
                                          </p:val>
                                        </p:tav>
                                      </p:tavLst>
                                    </p:anim>
                                    <p:anim calcmode="lin" valueType="num">
                                      <p:cBhvr>
                                        <p:cTn id="13" dur="2000" fill="hold"/>
                                        <p:tgtEl>
                                          <p:spTgt spid="78851"/>
                                        </p:tgtEl>
                                        <p:attrNameLst>
                                          <p:attrName>ppt_h</p:attrName>
                                        </p:attrNameLst>
                                      </p:cBhvr>
                                      <p:tavLst>
                                        <p:tav tm="0">
                                          <p:val>
                                            <p:strVal val="#ppt_h"/>
                                          </p:val>
                                        </p:tav>
                                        <p:tav tm="100000">
                                          <p:val>
                                            <p:strVal val="#ppt_h"/>
                                          </p:val>
                                        </p:tav>
                                      </p:tavLst>
                                    </p:anim>
                                  </p:childTnLst>
                                </p:cTn>
                              </p:par>
                              <p:par>
                                <p:cTn id="14" presetID="7" presetClass="entr" presetSubtype="4" fill="hold" nodeType="withEffect">
                                  <p:stCondLst>
                                    <p:cond delay="500"/>
                                  </p:stCondLst>
                                  <p:childTnLst>
                                    <p:set>
                                      <p:cBhvr>
                                        <p:cTn id="15" dur="1" fill="hold">
                                          <p:stCondLst>
                                            <p:cond delay="0"/>
                                          </p:stCondLst>
                                        </p:cTn>
                                        <p:tgtEl>
                                          <p:spTgt spid="78851"/>
                                        </p:tgtEl>
                                        <p:attrNameLst>
                                          <p:attrName>style.visibility</p:attrName>
                                        </p:attrNameLst>
                                      </p:cBhvr>
                                      <p:to>
                                        <p:strVal val="visible"/>
                                      </p:to>
                                    </p:set>
                                    <p:anim calcmode="lin" valueType="num">
                                      <p:cBhvr additive="base">
                                        <p:cTn id="16" dur="2000" fill="hold"/>
                                        <p:tgtEl>
                                          <p:spTgt spid="78851"/>
                                        </p:tgtEl>
                                        <p:attrNameLst>
                                          <p:attrName>ppt_x</p:attrName>
                                        </p:attrNameLst>
                                      </p:cBhvr>
                                      <p:tavLst>
                                        <p:tav tm="0">
                                          <p:val>
                                            <p:strVal val="#ppt_x"/>
                                          </p:val>
                                        </p:tav>
                                        <p:tav tm="100000">
                                          <p:val>
                                            <p:strVal val="#ppt_x"/>
                                          </p:val>
                                        </p:tav>
                                      </p:tavLst>
                                    </p:anim>
                                    <p:anim calcmode="lin" valueType="num">
                                      <p:cBhvr additive="base">
                                        <p:cTn id="17" dur="2000" fill="hold"/>
                                        <p:tgtEl>
                                          <p:spTgt spid="78851"/>
                                        </p:tgtEl>
                                        <p:attrNameLst>
                                          <p:attrName>ppt_y</p:attrName>
                                        </p:attrNameLst>
                                      </p:cBhvr>
                                      <p:tavLst>
                                        <p:tav tm="0">
                                          <p:val>
                                            <p:strVal val="1+#ppt_h/2"/>
                                          </p:val>
                                        </p:tav>
                                        <p:tav tm="100000">
                                          <p:val>
                                            <p:strVal val="#ppt_y"/>
                                          </p:val>
                                        </p:tav>
                                      </p:tavLst>
                                    </p:anim>
                                  </p:childTnLst>
                                </p:cTn>
                              </p:par>
                            </p:childTnLst>
                          </p:cTn>
                        </p:par>
                        <p:par>
                          <p:cTn id="18" fill="hold" nodeType="afterGroup">
                            <p:stCondLst>
                              <p:cond delay="4500"/>
                            </p:stCondLst>
                            <p:childTnLst>
                              <p:par>
                                <p:cTn id="19" presetID="47" presetClass="entr" presetSubtype="0" fill="hold" nodeType="afterEffect">
                                  <p:stCondLst>
                                    <p:cond delay="500"/>
                                  </p:stCondLst>
                                  <p:childTnLst>
                                    <p:set>
                                      <p:cBhvr>
                                        <p:cTn id="20" dur="1" fill="hold">
                                          <p:stCondLst>
                                            <p:cond delay="0"/>
                                          </p:stCondLst>
                                        </p:cTn>
                                        <p:tgtEl>
                                          <p:spTgt spid="78852"/>
                                        </p:tgtEl>
                                        <p:attrNameLst>
                                          <p:attrName>style.visibility</p:attrName>
                                        </p:attrNameLst>
                                      </p:cBhvr>
                                      <p:to>
                                        <p:strVal val="visible"/>
                                      </p:to>
                                    </p:set>
                                    <p:animEffect transition="in" filter="fade">
                                      <p:cBhvr>
                                        <p:cTn id="21" dur="2000"/>
                                        <p:tgtEl>
                                          <p:spTgt spid="78852"/>
                                        </p:tgtEl>
                                      </p:cBhvr>
                                    </p:animEffect>
                                    <p:anim calcmode="lin" valueType="num">
                                      <p:cBhvr>
                                        <p:cTn id="22" dur="2000" fill="hold"/>
                                        <p:tgtEl>
                                          <p:spTgt spid="78852"/>
                                        </p:tgtEl>
                                        <p:attrNameLst>
                                          <p:attrName>ppt_x</p:attrName>
                                        </p:attrNameLst>
                                      </p:cBhvr>
                                      <p:tavLst>
                                        <p:tav tm="0">
                                          <p:val>
                                            <p:strVal val="#ppt_x"/>
                                          </p:val>
                                        </p:tav>
                                        <p:tav tm="100000">
                                          <p:val>
                                            <p:strVal val="#ppt_x"/>
                                          </p:val>
                                        </p:tav>
                                      </p:tavLst>
                                    </p:anim>
                                    <p:anim calcmode="lin" valueType="num">
                                      <p:cBhvr>
                                        <p:cTn id="23" dur="2000" fill="hold"/>
                                        <p:tgtEl>
                                          <p:spTgt spid="78852"/>
                                        </p:tgtEl>
                                        <p:attrNameLst>
                                          <p:attrName>ppt_y</p:attrName>
                                        </p:attrNameLst>
                                      </p:cBhvr>
                                      <p:tavLst>
                                        <p:tav tm="0">
                                          <p:val>
                                            <p:strVal val="#ppt_y-.1"/>
                                          </p:val>
                                        </p:tav>
                                        <p:tav tm="100000">
                                          <p:val>
                                            <p:strVal val="#ppt_y"/>
                                          </p:val>
                                        </p:tav>
                                      </p:tavLst>
                                    </p:anim>
                                  </p:childTnLst>
                                </p:cTn>
                              </p:par>
                            </p:childTnLst>
                          </p:cTn>
                        </p:par>
                        <p:par>
                          <p:cTn id="24" fill="hold" nodeType="afterGroup">
                            <p:stCondLst>
                              <p:cond delay="7000"/>
                            </p:stCondLst>
                            <p:childTnLst>
                              <p:par>
                                <p:cTn id="25" presetID="23" presetClass="entr" presetSubtype="16" fill="hold" nodeType="afterEffect">
                                  <p:stCondLst>
                                    <p:cond delay="500"/>
                                  </p:stCondLst>
                                  <p:childTnLst>
                                    <p:set>
                                      <p:cBhvr>
                                        <p:cTn id="26" dur="1" fill="hold">
                                          <p:stCondLst>
                                            <p:cond delay="0"/>
                                          </p:stCondLst>
                                        </p:cTn>
                                        <p:tgtEl>
                                          <p:spTgt spid="82954"/>
                                        </p:tgtEl>
                                        <p:attrNameLst>
                                          <p:attrName>style.visibility</p:attrName>
                                        </p:attrNameLst>
                                      </p:cBhvr>
                                      <p:to>
                                        <p:strVal val="visible"/>
                                      </p:to>
                                    </p:set>
                                    <p:anim calcmode="lin" valueType="num">
                                      <p:cBhvr>
                                        <p:cTn id="27" dur="2000" fill="hold"/>
                                        <p:tgtEl>
                                          <p:spTgt spid="82954"/>
                                        </p:tgtEl>
                                        <p:attrNameLst>
                                          <p:attrName>ppt_w</p:attrName>
                                        </p:attrNameLst>
                                      </p:cBhvr>
                                      <p:tavLst>
                                        <p:tav tm="0">
                                          <p:val>
                                            <p:fltVal val="0"/>
                                          </p:val>
                                        </p:tav>
                                        <p:tav tm="100000">
                                          <p:val>
                                            <p:strVal val="#ppt_w"/>
                                          </p:val>
                                        </p:tav>
                                      </p:tavLst>
                                    </p:anim>
                                    <p:anim calcmode="lin" valueType="num">
                                      <p:cBhvr>
                                        <p:cTn id="28" dur="2000" fill="hold"/>
                                        <p:tgtEl>
                                          <p:spTgt spid="82954"/>
                                        </p:tgtEl>
                                        <p:attrNameLst>
                                          <p:attrName>ppt_h</p:attrName>
                                        </p:attrNameLst>
                                      </p:cBhvr>
                                      <p:tavLst>
                                        <p:tav tm="0">
                                          <p:val>
                                            <p:fltVal val="0"/>
                                          </p:val>
                                        </p:tav>
                                        <p:tav tm="100000">
                                          <p:val>
                                            <p:strVal val="#ppt_h"/>
                                          </p:val>
                                        </p:tav>
                                      </p:tavLst>
                                    </p:anim>
                                  </p:childTnLst>
                                </p:cTn>
                              </p:par>
                            </p:childTnLst>
                          </p:cTn>
                        </p:par>
                        <p:par>
                          <p:cTn id="29" fill="hold" nodeType="afterGroup">
                            <p:stCondLst>
                              <p:cond delay="9500"/>
                            </p:stCondLst>
                            <p:childTnLst>
                              <p:par>
                                <p:cTn id="30" presetID="42" presetClass="entr" presetSubtype="0" fill="hold" nodeType="afterEffect">
                                  <p:stCondLst>
                                    <p:cond delay="500"/>
                                  </p:stCondLst>
                                  <p:childTnLst>
                                    <p:set>
                                      <p:cBhvr>
                                        <p:cTn id="31" dur="1" fill="hold">
                                          <p:stCondLst>
                                            <p:cond delay="0"/>
                                          </p:stCondLst>
                                        </p:cTn>
                                        <p:tgtEl>
                                          <p:spTgt spid="78854"/>
                                        </p:tgtEl>
                                        <p:attrNameLst>
                                          <p:attrName>style.visibility</p:attrName>
                                        </p:attrNameLst>
                                      </p:cBhvr>
                                      <p:to>
                                        <p:strVal val="visible"/>
                                      </p:to>
                                    </p:set>
                                    <p:animEffect transition="in" filter="fade">
                                      <p:cBhvr>
                                        <p:cTn id="32" dur="2000"/>
                                        <p:tgtEl>
                                          <p:spTgt spid="78854"/>
                                        </p:tgtEl>
                                      </p:cBhvr>
                                    </p:animEffect>
                                    <p:anim calcmode="lin" valueType="num">
                                      <p:cBhvr>
                                        <p:cTn id="33" dur="2000" fill="hold"/>
                                        <p:tgtEl>
                                          <p:spTgt spid="78854"/>
                                        </p:tgtEl>
                                        <p:attrNameLst>
                                          <p:attrName>ppt_x</p:attrName>
                                        </p:attrNameLst>
                                      </p:cBhvr>
                                      <p:tavLst>
                                        <p:tav tm="0">
                                          <p:val>
                                            <p:strVal val="#ppt_x"/>
                                          </p:val>
                                        </p:tav>
                                        <p:tav tm="100000">
                                          <p:val>
                                            <p:strVal val="#ppt_x"/>
                                          </p:val>
                                        </p:tav>
                                      </p:tavLst>
                                    </p:anim>
                                    <p:anim calcmode="lin" valueType="num">
                                      <p:cBhvr>
                                        <p:cTn id="34" dur="2000" fill="hold"/>
                                        <p:tgtEl>
                                          <p:spTgt spid="78854"/>
                                        </p:tgtEl>
                                        <p:attrNameLst>
                                          <p:attrName>ppt_y</p:attrName>
                                        </p:attrNameLst>
                                      </p:cBhvr>
                                      <p:tavLst>
                                        <p:tav tm="0">
                                          <p:val>
                                            <p:strVal val="#ppt_y+.1"/>
                                          </p:val>
                                        </p:tav>
                                        <p:tav tm="100000">
                                          <p:val>
                                            <p:strVal val="#ppt_y"/>
                                          </p:val>
                                        </p:tav>
                                      </p:tavLst>
                                    </p:anim>
                                  </p:childTnLst>
                                </p:cTn>
                              </p:par>
                            </p:childTnLst>
                          </p:cTn>
                        </p:par>
                        <p:par>
                          <p:cTn id="35" fill="hold" nodeType="afterGroup">
                            <p:stCondLst>
                              <p:cond delay="12000"/>
                            </p:stCondLst>
                            <p:childTnLst>
                              <p:par>
                                <p:cTn id="36" presetID="10" presetClass="entr" presetSubtype="0" fill="hold" nodeType="afterEffect">
                                  <p:stCondLst>
                                    <p:cond delay="500"/>
                                  </p:stCondLst>
                                  <p:childTnLst>
                                    <p:set>
                                      <p:cBhvr>
                                        <p:cTn id="37" dur="1" fill="hold">
                                          <p:stCondLst>
                                            <p:cond delay="0"/>
                                          </p:stCondLst>
                                        </p:cTn>
                                        <p:tgtEl>
                                          <p:spTgt spid="78855"/>
                                        </p:tgtEl>
                                        <p:attrNameLst>
                                          <p:attrName>style.visibility</p:attrName>
                                        </p:attrNameLst>
                                      </p:cBhvr>
                                      <p:to>
                                        <p:strVal val="visible"/>
                                      </p:to>
                                    </p:set>
                                    <p:animEffect transition="in" filter="fade">
                                      <p:cBhvr>
                                        <p:cTn id="38" dur="2000"/>
                                        <p:tgtEl>
                                          <p:spTgt spid="788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61442"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p:spPr>
        <p:txBody>
          <a:bodyPr wrap="none" anchor="ctr"/>
          <a:lstStyle/>
          <a:p>
            <a:endParaRPr lang="es-ES">
              <a:solidFill>
                <a:srgbClr val="000000"/>
              </a:solidFill>
            </a:endParaRPr>
          </a:p>
        </p:txBody>
      </p:sp>
      <p:sp>
        <p:nvSpPr>
          <p:cNvPr id="61443" name="Rectangle 5"/>
          <p:cNvSpPr>
            <a:spLocks noChangeArrowheads="1"/>
          </p:cNvSpPr>
          <p:nvPr/>
        </p:nvSpPr>
        <p:spPr bwMode="auto">
          <a:xfrm>
            <a:off x="0" y="1371600"/>
            <a:ext cx="9144000" cy="3771900"/>
          </a:xfrm>
          <a:prstGeom prst="rect">
            <a:avLst/>
          </a:prstGeom>
          <a:solidFill>
            <a:srgbClr val="B6E8F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a:endParaRPr lang="es-ES">
              <a:solidFill>
                <a:srgbClr val="000000"/>
              </a:solidFill>
            </a:endParaRPr>
          </a:p>
        </p:txBody>
      </p:sp>
      <p:pic>
        <p:nvPicPr>
          <p:cNvPr id="61444"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171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45" name="Text Box 8"/>
          <p:cNvSpPr txBox="1">
            <a:spLocks noChangeArrowheads="1"/>
          </p:cNvSpPr>
          <p:nvPr/>
        </p:nvSpPr>
        <p:spPr bwMode="auto">
          <a:xfrm>
            <a:off x="0" y="1428750"/>
            <a:ext cx="9144000" cy="237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s-ES" sz="6000" b="1">
                <a:solidFill>
                  <a:srgbClr val="000000"/>
                </a:solidFill>
                <a:latin typeface="Kristen ITC" pitchFamily="66" charset="0"/>
              </a:rPr>
              <a:t>¿Te ha gustado?</a:t>
            </a:r>
            <a:r>
              <a:rPr lang="es-ES" sz="4800">
                <a:solidFill>
                  <a:srgbClr val="000000"/>
                </a:solidFill>
                <a:latin typeface="Kristen ITC" pitchFamily="66" charset="0"/>
              </a:rPr>
              <a:t> </a:t>
            </a:r>
            <a:br>
              <a:rPr lang="es-ES" sz="4800">
                <a:solidFill>
                  <a:srgbClr val="000000"/>
                </a:solidFill>
                <a:latin typeface="Kristen ITC" pitchFamily="66" charset="0"/>
              </a:rPr>
            </a:br>
            <a:r>
              <a:rPr lang="es-ES" sz="4400">
                <a:solidFill>
                  <a:srgbClr val="000000"/>
                </a:solidFill>
                <a:latin typeface="Kristen ITC" pitchFamily="66" charset="0"/>
              </a:rPr>
              <a:t>Puedes ver más entrando </a:t>
            </a:r>
            <a:br>
              <a:rPr lang="es-ES" sz="4400">
                <a:solidFill>
                  <a:srgbClr val="000000"/>
                </a:solidFill>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61446" name="Text Box 11"/>
          <p:cNvSpPr txBox="1">
            <a:spLocks noChangeArrowheads="1"/>
          </p:cNvSpPr>
          <p:nvPr/>
        </p:nvSpPr>
        <p:spPr bwMode="auto">
          <a:xfrm>
            <a:off x="1143000" y="3543300"/>
            <a:ext cx="2667000" cy="189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prstDash val="sysDot"/>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eaLnBrk="1" hangingPunct="1">
              <a:spcBef>
                <a:spcPct val="50000"/>
              </a:spcBef>
            </a:pPr>
            <a:endParaRPr lang="es-ES" b="1">
              <a:solidFill>
                <a:srgbClr val="0066FF"/>
              </a:solidFill>
            </a:endParaRPr>
          </a:p>
        </p:txBody>
      </p:sp>
      <p:pic>
        <p:nvPicPr>
          <p:cNvPr id="61447"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143250"/>
            <a:ext cx="2362200" cy="1771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48"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3657600"/>
            <a:ext cx="1219200"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49" name="Picture 21"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228850"/>
            <a:ext cx="5334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50" name="Picture 22"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2628900"/>
            <a:ext cx="5334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51" name="Picture 23"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3028950"/>
            <a:ext cx="5334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52" name="Picture 24"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3429000"/>
            <a:ext cx="5334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p14="http://schemas.microsoft.com/office/powerpoint/2010/main" Requires="p14">
      <p:transition spd="slow" p14:dur="2500">
        <p14:honeycomb/>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5716</TotalTime>
  <Words>1854</Words>
  <Application>Microsoft Office PowerPoint</Application>
  <PresentationFormat>Presentación en pantalla (16:9)</PresentationFormat>
  <Paragraphs>127</Paragraphs>
  <Slides>58</Slides>
  <Notes>0</Notes>
  <HiddenSlides>0</HiddenSlides>
  <MMClips>0</MMClips>
  <ScaleCrop>false</ScaleCrop>
  <HeadingPairs>
    <vt:vector size="6" baseType="variant">
      <vt:variant>
        <vt:lpstr>Fuentes usadas</vt:lpstr>
      </vt:variant>
      <vt:variant>
        <vt:i4>4</vt:i4>
      </vt:variant>
      <vt:variant>
        <vt:lpstr>Tema</vt:lpstr>
      </vt:variant>
      <vt:variant>
        <vt:i4>2</vt:i4>
      </vt:variant>
      <vt:variant>
        <vt:lpstr>Títulos de diapositiva</vt:lpstr>
      </vt:variant>
      <vt:variant>
        <vt:i4>58</vt:i4>
      </vt:variant>
    </vt:vector>
  </HeadingPairs>
  <TitlesOfParts>
    <vt:vector size="64" baseType="lpstr">
      <vt:lpstr>Arial</vt:lpstr>
      <vt:lpstr>Calibri</vt:lpstr>
      <vt:lpstr>Lucida Bright</vt:lpstr>
      <vt:lpstr>Kristen ITC</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Papa</cp:lastModifiedBy>
  <cp:revision>450</cp:revision>
  <dcterms:created xsi:type="dcterms:W3CDTF">2016-03-13T23:31:15Z</dcterms:created>
  <dcterms:modified xsi:type="dcterms:W3CDTF">2023-03-01T22:03:48Z</dcterms:modified>
</cp:coreProperties>
</file>