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Default Extension="wav" ContentType="audio/x-wav"/>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7" r:id="rId4"/>
    <p:sldId id="258" r:id="rId5"/>
    <p:sldId id="259"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305" r:id="rId51"/>
    <p:sldId id="306" r:id="rId52"/>
    <p:sldId id="307" r:id="rId53"/>
    <p:sldId id="308" r:id="rId54"/>
    <p:sldId id="309" r:id="rId55"/>
    <p:sldId id="310" r:id="rId56"/>
    <p:sldId id="311" r:id="rId57"/>
    <p:sldId id="312" r:id="rId58"/>
    <p:sldId id="313" r:id="rId59"/>
    <p:sldId id="314" r:id="rId60"/>
    <p:sldId id="315" r:id="rId61"/>
    <p:sldId id="316" r:id="rId62"/>
    <p:sldId id="317" r:id="rId63"/>
    <p:sldId id="318" r:id="rId64"/>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6BjUNvcQYzOIxMd24boXMQ==" hashData="3BP9b6Gx2o3MWj/VGpP4x5ihMwc="/>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56" autoAdjust="0"/>
    <p:restoredTop sz="94660"/>
  </p:normalViewPr>
  <p:slideViewPr>
    <p:cSldViewPr snapToGrid="0">
      <p:cViewPr varScale="1">
        <p:scale>
          <a:sx n="17" d="100"/>
          <a:sy n="17" d="100"/>
        </p:scale>
        <p:origin x="-126" y="-2136"/>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theme" Target="theme/theme1.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fld id="{061D0B95-811D-490B-BC9B-FA0C9ADC6B26}" type="datetimeFigureOut">
              <a:rPr lang="es-CO" smtClean="0"/>
              <a:pPr/>
              <a:t>19/09/2016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F5ABD96D-E73C-4F76-81A9-1DB6107A1407}" type="slidenum">
              <a:rPr lang="es-CO" smtClean="0"/>
              <a:pPr/>
              <a:t>‹Nº›</a:t>
            </a:fld>
            <a:endParaRPr lang="es-CO"/>
          </a:p>
        </p:txBody>
      </p:sp>
    </p:spTree>
    <p:extLst>
      <p:ext uri="{BB962C8B-B14F-4D97-AF65-F5344CB8AC3E}">
        <p14:creationId xmlns:p14="http://schemas.microsoft.com/office/powerpoint/2010/main" xmlns="" val="10443961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061D0B95-811D-490B-BC9B-FA0C9ADC6B26}" type="datetimeFigureOut">
              <a:rPr lang="es-CO" smtClean="0"/>
              <a:pPr/>
              <a:t>19/09/2016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F5ABD96D-E73C-4F76-81A9-1DB6107A1407}" type="slidenum">
              <a:rPr lang="es-CO" smtClean="0"/>
              <a:pPr/>
              <a:t>‹Nº›</a:t>
            </a:fld>
            <a:endParaRPr lang="es-CO"/>
          </a:p>
        </p:txBody>
      </p:sp>
    </p:spTree>
    <p:extLst>
      <p:ext uri="{BB962C8B-B14F-4D97-AF65-F5344CB8AC3E}">
        <p14:creationId xmlns:p14="http://schemas.microsoft.com/office/powerpoint/2010/main" xmlns="" val="7011104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061D0B95-811D-490B-BC9B-FA0C9ADC6B26}" type="datetimeFigureOut">
              <a:rPr lang="es-CO" smtClean="0"/>
              <a:pPr/>
              <a:t>19/09/2016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F5ABD96D-E73C-4F76-81A9-1DB6107A1407}" type="slidenum">
              <a:rPr lang="es-CO" smtClean="0"/>
              <a:pPr/>
              <a:t>‹Nº›</a:t>
            </a:fld>
            <a:endParaRPr lang="es-CO"/>
          </a:p>
        </p:txBody>
      </p:sp>
    </p:spTree>
    <p:extLst>
      <p:ext uri="{BB962C8B-B14F-4D97-AF65-F5344CB8AC3E}">
        <p14:creationId xmlns:p14="http://schemas.microsoft.com/office/powerpoint/2010/main" xmlns="" val="22186091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061D0B95-811D-490B-BC9B-FA0C9ADC6B26}" type="datetimeFigureOut">
              <a:rPr lang="es-CO" smtClean="0"/>
              <a:pPr/>
              <a:t>19/09/2016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F5ABD96D-E73C-4F76-81A9-1DB6107A1407}" type="slidenum">
              <a:rPr lang="es-CO" smtClean="0"/>
              <a:pPr/>
              <a:t>‹Nº›</a:t>
            </a:fld>
            <a:endParaRPr lang="es-CO"/>
          </a:p>
        </p:txBody>
      </p:sp>
    </p:spTree>
    <p:extLst>
      <p:ext uri="{BB962C8B-B14F-4D97-AF65-F5344CB8AC3E}">
        <p14:creationId xmlns:p14="http://schemas.microsoft.com/office/powerpoint/2010/main" xmlns="" val="12071674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061D0B95-811D-490B-BC9B-FA0C9ADC6B26}" type="datetimeFigureOut">
              <a:rPr lang="es-CO" smtClean="0"/>
              <a:pPr/>
              <a:t>19/09/2016</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F5ABD96D-E73C-4F76-81A9-1DB6107A1407}" type="slidenum">
              <a:rPr lang="es-CO" smtClean="0"/>
              <a:pPr/>
              <a:t>‹Nº›</a:t>
            </a:fld>
            <a:endParaRPr lang="es-CO"/>
          </a:p>
        </p:txBody>
      </p:sp>
    </p:spTree>
    <p:extLst>
      <p:ext uri="{BB962C8B-B14F-4D97-AF65-F5344CB8AC3E}">
        <p14:creationId xmlns:p14="http://schemas.microsoft.com/office/powerpoint/2010/main" xmlns="" val="3846001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061D0B95-811D-490B-BC9B-FA0C9ADC6B26}" type="datetimeFigureOut">
              <a:rPr lang="es-CO" smtClean="0"/>
              <a:pPr/>
              <a:t>19/09/2016</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F5ABD96D-E73C-4F76-81A9-1DB6107A1407}" type="slidenum">
              <a:rPr lang="es-CO" smtClean="0"/>
              <a:pPr/>
              <a:t>‹Nº›</a:t>
            </a:fld>
            <a:endParaRPr lang="es-CO"/>
          </a:p>
        </p:txBody>
      </p:sp>
    </p:spTree>
    <p:extLst>
      <p:ext uri="{BB962C8B-B14F-4D97-AF65-F5344CB8AC3E}">
        <p14:creationId xmlns:p14="http://schemas.microsoft.com/office/powerpoint/2010/main" xmlns="" val="15459633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061D0B95-811D-490B-BC9B-FA0C9ADC6B26}" type="datetimeFigureOut">
              <a:rPr lang="es-CO" smtClean="0"/>
              <a:pPr/>
              <a:t>19/09/2016</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F5ABD96D-E73C-4F76-81A9-1DB6107A1407}" type="slidenum">
              <a:rPr lang="es-CO" smtClean="0"/>
              <a:pPr/>
              <a:t>‹Nº›</a:t>
            </a:fld>
            <a:endParaRPr lang="es-CO"/>
          </a:p>
        </p:txBody>
      </p:sp>
    </p:spTree>
    <p:extLst>
      <p:ext uri="{BB962C8B-B14F-4D97-AF65-F5344CB8AC3E}">
        <p14:creationId xmlns:p14="http://schemas.microsoft.com/office/powerpoint/2010/main" xmlns="" val="2082488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061D0B95-811D-490B-BC9B-FA0C9ADC6B26}" type="datetimeFigureOut">
              <a:rPr lang="es-CO" smtClean="0"/>
              <a:pPr/>
              <a:t>19/09/2016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F5ABD96D-E73C-4F76-81A9-1DB6107A1407}" type="slidenum">
              <a:rPr lang="es-CO" smtClean="0"/>
              <a:pPr/>
              <a:t>‹Nº›</a:t>
            </a:fld>
            <a:endParaRPr lang="es-CO"/>
          </a:p>
        </p:txBody>
      </p:sp>
    </p:spTree>
    <p:extLst>
      <p:ext uri="{BB962C8B-B14F-4D97-AF65-F5344CB8AC3E}">
        <p14:creationId xmlns:p14="http://schemas.microsoft.com/office/powerpoint/2010/main" xmlns="" val="3190879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061D0B95-811D-490B-BC9B-FA0C9ADC6B26}" type="datetimeFigureOut">
              <a:rPr lang="es-CO" smtClean="0"/>
              <a:pPr/>
              <a:t>19/09/2016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F5ABD96D-E73C-4F76-81A9-1DB6107A1407}" type="slidenum">
              <a:rPr lang="es-CO" smtClean="0"/>
              <a:pPr/>
              <a:t>‹Nº›</a:t>
            </a:fld>
            <a:endParaRPr lang="es-CO"/>
          </a:p>
        </p:txBody>
      </p:sp>
    </p:spTree>
    <p:extLst>
      <p:ext uri="{BB962C8B-B14F-4D97-AF65-F5344CB8AC3E}">
        <p14:creationId xmlns:p14="http://schemas.microsoft.com/office/powerpoint/2010/main" xmlns="" val="30565907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061D0B95-811D-490B-BC9B-FA0C9ADC6B26}" type="datetimeFigureOut">
              <a:rPr lang="es-CO" smtClean="0"/>
              <a:pPr/>
              <a:t>19/09/2016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F5ABD96D-E73C-4F76-81A9-1DB6107A1407}" type="slidenum">
              <a:rPr lang="es-CO" smtClean="0"/>
              <a:pPr/>
              <a:t>‹Nº›</a:t>
            </a:fld>
            <a:endParaRPr lang="es-CO"/>
          </a:p>
        </p:txBody>
      </p:sp>
    </p:spTree>
    <p:extLst>
      <p:ext uri="{BB962C8B-B14F-4D97-AF65-F5344CB8AC3E}">
        <p14:creationId xmlns:p14="http://schemas.microsoft.com/office/powerpoint/2010/main" xmlns="" val="314010465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061D0B95-811D-490B-BC9B-FA0C9ADC6B26}" type="datetimeFigureOut">
              <a:rPr lang="es-CO" smtClean="0"/>
              <a:pPr/>
              <a:t>19/09/2016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F5ABD96D-E73C-4F76-81A9-1DB6107A1407}" type="slidenum">
              <a:rPr lang="es-CO" smtClean="0"/>
              <a:pPr/>
              <a:t>‹Nº›</a:t>
            </a:fld>
            <a:endParaRPr lang="es-CO"/>
          </a:p>
        </p:txBody>
      </p:sp>
    </p:spTree>
    <p:extLst>
      <p:ext uri="{BB962C8B-B14F-4D97-AF65-F5344CB8AC3E}">
        <p14:creationId xmlns:p14="http://schemas.microsoft.com/office/powerpoint/2010/main" xmlns="" val="25171476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30"/>
            <a:ext cx="10363200" cy="1470025"/>
          </a:xfrm>
          <a:prstGeom prst="rect">
            <a:avLst/>
          </a:prstGeom>
        </p:spPr>
        <p:txBody>
          <a:bodyPr/>
          <a:lstStyle/>
          <a:p>
            <a:r>
              <a:rPr lang="es-ES" smtClean="0"/>
              <a:t>Haga clic para modificar el estilo de título del patrón</a:t>
            </a:r>
            <a:endParaRPr lang="es-ES_tradnl"/>
          </a:p>
        </p:txBody>
      </p:sp>
      <p:sp>
        <p:nvSpPr>
          <p:cNvPr id="3" name="2 Subtítulo"/>
          <p:cNvSpPr>
            <a:spLocks noGrp="1"/>
          </p:cNvSpPr>
          <p:nvPr>
            <p:ph type="subTitle" idx="1"/>
          </p:nvPr>
        </p:nvSpPr>
        <p:spPr>
          <a:xfrm>
            <a:off x="1828800" y="3886200"/>
            <a:ext cx="85344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_tradnl"/>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61D0B95-811D-490B-BC9B-FA0C9ADC6B26}" type="datetimeFigureOut">
              <a:rPr lang="es-CO" smtClean="0"/>
              <a:pPr/>
              <a:t>19/09/2016</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5ABD96D-E73C-4F76-81A9-1DB6107A1407}" type="slidenum">
              <a:rPr lang="es-CO" smtClean="0"/>
              <a:pPr/>
              <a:t>‹Nº›</a:t>
            </a:fld>
            <a:endParaRPr lang="es-CO"/>
          </a:p>
        </p:txBody>
      </p:sp>
    </p:spTree>
    <p:extLst>
      <p:ext uri="{BB962C8B-B14F-4D97-AF65-F5344CB8AC3E}">
        <p14:creationId xmlns:p14="http://schemas.microsoft.com/office/powerpoint/2010/main" xmlns="" val="229362053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1.xml"/><Relationship Id="rId1" Type="http://schemas.openxmlformats.org/officeDocument/2006/relationships/audio" Target="../media/media1.wav"/><Relationship Id="rId5" Type="http://schemas.openxmlformats.org/officeDocument/2006/relationships/image" Target="../media/image2.png"/><Relationship Id="rId4" Type="http://schemas.microsoft.com/office/2007/relationships/media" Target="../media/media1.wav"/></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8" Type="http://schemas.openxmlformats.org/officeDocument/2006/relationships/image" Target="../media/image66.png"/><Relationship Id="rId13" Type="http://schemas.openxmlformats.org/officeDocument/2006/relationships/hyperlink" Target="https://vk.com/mispps" TargetMode="External"/><Relationship Id="rId3" Type="http://schemas.openxmlformats.org/officeDocument/2006/relationships/image" Target="../media/image63.png"/><Relationship Id="rId7" Type="http://schemas.openxmlformats.org/officeDocument/2006/relationships/hyperlink" Target="https://www.facebook.com/mispps" TargetMode="External"/><Relationship Id="rId12" Type="http://schemas.openxmlformats.org/officeDocument/2006/relationships/image" Target="../media/image68.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65.png"/><Relationship Id="rId11" Type="http://schemas.openxmlformats.org/officeDocument/2006/relationships/hyperlink" Target="https://plus.google.com/+Mispps/" TargetMode="External"/><Relationship Id="rId5" Type="http://schemas.openxmlformats.org/officeDocument/2006/relationships/image" Target="../media/image64.png"/><Relationship Id="rId10" Type="http://schemas.openxmlformats.org/officeDocument/2006/relationships/image" Target="../media/image67.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7" name="Rectángulo 6"/>
          <p:cNvSpPr/>
          <p:nvPr/>
        </p:nvSpPr>
        <p:spPr>
          <a:xfrm>
            <a:off x="1006719" y="920621"/>
            <a:ext cx="10178562" cy="5016758"/>
          </a:xfrm>
          <a:prstGeom prst="rect">
            <a:avLst/>
          </a:prstGeom>
        </p:spPr>
        <p:txBody>
          <a:bodyPr wrap="square">
            <a:spAutoFit/>
          </a:bodyPr>
          <a:lstStyle/>
          <a:p>
            <a:pPr algn="ctr"/>
            <a:r>
              <a:rPr lang="es-CO" sz="2000" b="1" i="1" dirty="0" smtClean="0"/>
              <a:t>Parque Costero de Hitachi</a:t>
            </a:r>
          </a:p>
          <a:p>
            <a:pPr algn="ctr"/>
            <a:r>
              <a:rPr lang="es-CO" sz="2000" i="1" dirty="0" smtClean="0"/>
              <a:t>Localizado en la prefectura de Ibaraki, en la región de </a:t>
            </a:r>
            <a:r>
              <a:rPr lang="es-CO" sz="2000" i="1" dirty="0" err="1" smtClean="0"/>
              <a:t>Kantō</a:t>
            </a:r>
            <a:r>
              <a:rPr lang="es-CO" sz="2000" i="1" dirty="0" smtClean="0"/>
              <a:t>, al norte de la ciudad de Tokio, el Parque Costero de Hitachi, es como su nombre indica, un parque localizado en la costa japonesa del Océano Pacífico. Se destaca por la cantidad de plantas que florecen según la temporada y convierten el parque en un popular destino turístico para los japoneses. Con una superficie de unas 70 hectáreas, sobresalen particularmente las flores azules (</a:t>
            </a:r>
            <a:r>
              <a:rPr lang="es-CO" sz="2000" i="1" dirty="0" err="1" smtClean="0"/>
              <a:t>nemophilas</a:t>
            </a:r>
            <a:r>
              <a:rPr lang="es-CO" sz="2000" i="1" dirty="0" smtClean="0"/>
              <a:t> azules), que florecen desde finales de abril hasta mediados de mayo. Además, especialmente bonita es la época de florecimiento de tulipanes, que cubren al parque de colores rojos y amarillos desde mediados hasta finales de abril. Entre septiembre y octubre el parque se cubre de la </a:t>
            </a:r>
            <a:r>
              <a:rPr lang="es-CO" sz="2000" i="1" dirty="0" err="1" smtClean="0"/>
              <a:t>Kochia</a:t>
            </a:r>
            <a:r>
              <a:rPr lang="es-CO" sz="2000" i="1" dirty="0" smtClean="0"/>
              <a:t> </a:t>
            </a:r>
            <a:r>
              <a:rPr lang="es-CO" sz="2000" i="1" dirty="0" err="1" smtClean="0"/>
              <a:t>scoparia</a:t>
            </a:r>
            <a:r>
              <a:rPr lang="es-CO" sz="2000" i="1" dirty="0" smtClean="0"/>
              <a:t> de color rojo, un arbusto típico de la zona. También hay pequeños prados de azafranes, narcisos, girasoles y otros tipos de flores y plantas.</a:t>
            </a:r>
          </a:p>
          <a:p>
            <a:pPr algn="ctr"/>
            <a:r>
              <a:rPr lang="es-CO" sz="2000" i="1" dirty="0" smtClean="0"/>
              <a:t>Dentro de las instalaciones del parque hay un pequeño parque de atracciones con una noria gigante, diversos restaurantes y zonas para hacer picnic. También se puede disfrutar del parque en bicicleta siguiendo las numerosas sendas </a:t>
            </a:r>
            <a:r>
              <a:rPr lang="es-CO" sz="2000" i="1" dirty="0" err="1" smtClean="0"/>
              <a:t>contruidas</a:t>
            </a:r>
            <a:r>
              <a:rPr lang="es-CO" sz="2000" i="1" dirty="0" smtClean="0"/>
              <a:t> para tal efecto.</a:t>
            </a:r>
          </a:p>
          <a:p>
            <a:pPr algn="ctr"/>
            <a:r>
              <a:rPr lang="es-CO" sz="2000" i="1" dirty="0" smtClean="0"/>
              <a:t>Durante principios del mes de agosto tiene lugar el Rock in </a:t>
            </a:r>
            <a:r>
              <a:rPr lang="es-CO" sz="2000" i="1" dirty="0" err="1" smtClean="0"/>
              <a:t>Japan</a:t>
            </a:r>
            <a:r>
              <a:rPr lang="es-CO" sz="2000" i="1" dirty="0" smtClean="0"/>
              <a:t> Festival, donde acuden artistas japoneses de todo el país y es uno de los festivales de rock con mayor número de asistentes.</a:t>
            </a:r>
            <a:endParaRPr lang="es-CO" sz="2000" i="1" dirty="0"/>
          </a:p>
        </p:txBody>
      </p:sp>
      <p:sp>
        <p:nvSpPr>
          <p:cNvPr id="8" name="CuadroTexto 7"/>
          <p:cNvSpPr txBox="1"/>
          <p:nvPr/>
        </p:nvSpPr>
        <p:spPr>
          <a:xfrm>
            <a:off x="9709638" y="5937379"/>
            <a:ext cx="2233246" cy="553998"/>
          </a:xfrm>
          <a:prstGeom prst="rect">
            <a:avLst/>
          </a:prstGeom>
          <a:noFill/>
        </p:spPr>
        <p:txBody>
          <a:bodyPr wrap="square" rtlCol="0">
            <a:spAutoFit/>
          </a:bodyPr>
          <a:lstStyle/>
          <a:p>
            <a:pPr algn="ctr"/>
            <a:r>
              <a:rPr lang="es-CO" sz="1000" b="1" i="1" dirty="0" smtClean="0"/>
              <a:t>Creó: Jeremías </a:t>
            </a:r>
          </a:p>
          <a:p>
            <a:pPr algn="ctr"/>
            <a:r>
              <a:rPr lang="es-CO" sz="1000" b="1" i="1" dirty="0" smtClean="0"/>
              <a:t>Para: mis </a:t>
            </a:r>
            <a:r>
              <a:rPr lang="es-CO" sz="1000" b="1" i="1" dirty="0" err="1" smtClean="0"/>
              <a:t>pps</a:t>
            </a:r>
            <a:endParaRPr lang="es-CO" sz="1000" b="1" i="1" dirty="0" smtClean="0"/>
          </a:p>
          <a:p>
            <a:pPr algn="ctr"/>
            <a:r>
              <a:rPr lang="es-CO" sz="1000" b="1" i="1" dirty="0" smtClean="0"/>
              <a:t>Música:  </a:t>
            </a:r>
            <a:r>
              <a:rPr lang="es-CO" sz="1000" b="1" i="1" dirty="0" err="1" smtClean="0"/>
              <a:t>Sakura</a:t>
            </a:r>
            <a:r>
              <a:rPr lang="es-CO" sz="1000" b="1" i="1" dirty="0" smtClean="0"/>
              <a:t> </a:t>
            </a:r>
            <a:r>
              <a:rPr lang="es-CO" sz="1000" b="1" i="1" dirty="0" err="1" smtClean="0"/>
              <a:t>Japanese</a:t>
            </a:r>
            <a:r>
              <a:rPr lang="es-CO" sz="1000" b="1" i="1" dirty="0" smtClean="0"/>
              <a:t> Folk </a:t>
            </a:r>
            <a:r>
              <a:rPr lang="es-CO" sz="1000" b="1" i="1" dirty="0" err="1" smtClean="0"/>
              <a:t>Music</a:t>
            </a:r>
            <a:endParaRPr lang="es-CO" sz="1000" b="1" i="1" dirty="0"/>
          </a:p>
        </p:txBody>
      </p:sp>
      <p:pic>
        <p:nvPicPr>
          <p:cNvPr id="9" name="Sakura_-_Japanese_Folk_Music">
            <a:hlinkClick r:id="" action="ppaction://media"/>
          </p:cNvPr>
          <p:cNvPicPr>
            <a:picLocks noChangeAspect="1"/>
          </p:cNvPicPr>
          <p:nvPr>
            <a:audioFile r:link="rId1"/>
            <p:extLst>
              <p:ext uri="{DAA4B4D4-6D71-4841-9C94-3DE7FCFB9230}">
                <p14:media xmlns:p14="http://schemas.microsoft.com/office/powerpoint/2010/main" xmlns="" r:embed="rId4"/>
              </p:ext>
            </p:extLst>
          </p:nvPr>
        </p:nvPicPr>
        <p:blipFill>
          <a:blip r:embed="rId5" cstate="print"/>
          <a:stretch>
            <a:fillRect/>
          </a:stretch>
        </p:blipFill>
        <p:spPr>
          <a:xfrm>
            <a:off x="5791200" y="3124200"/>
            <a:ext cx="609600" cy="609600"/>
          </a:xfrm>
          <a:prstGeom prst="rect">
            <a:avLst/>
          </a:prstGeom>
        </p:spPr>
      </p:pic>
    </p:spTree>
    <p:extLst>
      <p:ext uri="{BB962C8B-B14F-4D97-AF65-F5344CB8AC3E}">
        <p14:creationId xmlns:p14="http://schemas.microsoft.com/office/powerpoint/2010/main" xmlns="" val="15199133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remove" display="0">
                  <p:stCondLst>
                    <p:cond delay="indefinite"/>
                  </p:stCondLst>
                  <p:endCondLst>
                    <p:cond evt="onStopAudio" delay="0">
                      <p:tgtEl>
                        <p:sldTgt/>
                      </p:tgtEl>
                    </p:cond>
                  </p:endCondLst>
                </p:cTn>
                <p:tgtEl>
                  <p:spTgt spid="9"/>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11474539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4331226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43526275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5226880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89809275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18143259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14395086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54669326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010292" cy="6858000"/>
          </a:xfrm>
          <a:prstGeom prst="rect">
            <a:avLst/>
          </a:prstGeom>
        </p:spPr>
      </p:pic>
    </p:spTree>
    <p:extLst>
      <p:ext uri="{BB962C8B-B14F-4D97-AF65-F5344CB8AC3E}">
        <p14:creationId xmlns:p14="http://schemas.microsoft.com/office/powerpoint/2010/main" xmlns="" val="66962339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73798064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09057310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7308415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91289322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0296482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92824556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6417535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12964085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93596612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37169622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8773974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39508706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54982526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8715683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04582989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17641088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08829644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06725588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08389852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50652881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85599066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85767316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50109953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7583639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94201629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5387251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9153544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34752226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33366635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13998737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62288248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92414529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61823408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4292137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84810477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496704858"/>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258430996"/>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69629536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1939954" cy="6858000"/>
          </a:xfrm>
          <a:prstGeom prst="rect">
            <a:avLst/>
          </a:prstGeom>
        </p:spPr>
      </p:pic>
    </p:spTree>
    <p:extLst>
      <p:ext uri="{BB962C8B-B14F-4D97-AF65-F5344CB8AC3E}">
        <p14:creationId xmlns:p14="http://schemas.microsoft.com/office/powerpoint/2010/main" xmlns="" val="1242651854"/>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556208960"/>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711573152"/>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009747006"/>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735977630"/>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68419043"/>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045462" cy="6858000"/>
          </a:xfrm>
          <a:prstGeom prst="rect">
            <a:avLst/>
          </a:prstGeom>
        </p:spPr>
      </p:pic>
    </p:spTree>
    <p:extLst>
      <p:ext uri="{BB962C8B-B14F-4D97-AF65-F5344CB8AC3E}">
        <p14:creationId xmlns:p14="http://schemas.microsoft.com/office/powerpoint/2010/main" xmlns="" val="2488222759"/>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344400" cy="6858000"/>
          </a:xfrm>
          <a:prstGeom prst="rect">
            <a:avLst/>
          </a:prstGeom>
        </p:spPr>
      </p:pic>
    </p:spTree>
    <p:extLst>
      <p:ext uri="{BB962C8B-B14F-4D97-AF65-F5344CB8AC3E}">
        <p14:creationId xmlns:p14="http://schemas.microsoft.com/office/powerpoint/2010/main" xmlns="" val="594214694"/>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071605013"/>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655953262"/>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585540030"/>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21520738"/>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629785078"/>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2192000" cy="228600"/>
          </a:xfrm>
          <a:prstGeom prst="rect">
            <a:avLst/>
          </a:prstGeom>
          <a:solidFill>
            <a:schemeClr val="bg1"/>
          </a:solidFill>
          <a:ln w="19050">
            <a:solidFill>
              <a:srgbClr val="C0C0C0"/>
            </a:solidFill>
            <a:miter lim="800000"/>
            <a:headEnd/>
            <a:tailEnd/>
          </a:ln>
          <a:effectLst/>
        </p:spPr>
        <p:txBody>
          <a:bodyPr wrap="none" anchor="ctr"/>
          <a:lstStyle/>
          <a:p>
            <a:pPr fontAlgn="base">
              <a:spcBef>
                <a:spcPct val="0"/>
              </a:spcBef>
              <a:spcAft>
                <a:spcPct val="0"/>
              </a:spcAft>
            </a:pPr>
            <a:endParaRPr lang="es-ES_tradnl" smtClean="0">
              <a:solidFill>
                <a:srgbClr val="000000"/>
              </a:solidFill>
            </a:endParaRPr>
          </a:p>
        </p:txBody>
      </p:sp>
      <p:sp>
        <p:nvSpPr>
          <p:cNvPr id="4101" name="Rectangle 5"/>
          <p:cNvSpPr>
            <a:spLocks noChangeArrowheads="1"/>
          </p:cNvSpPr>
          <p:nvPr/>
        </p:nvSpPr>
        <p:spPr bwMode="auto">
          <a:xfrm>
            <a:off x="0" y="1828800"/>
            <a:ext cx="12192000" cy="5029200"/>
          </a:xfrm>
          <a:prstGeom prst="rect">
            <a:avLst/>
          </a:prstGeom>
          <a:solidFill>
            <a:srgbClr val="B6E8FC"/>
          </a:solidFill>
          <a:ln w="9525">
            <a:noFill/>
            <a:miter lim="800000"/>
            <a:headEnd/>
            <a:tailEnd/>
          </a:ln>
          <a:effectLst/>
        </p:spPr>
        <p:txBody>
          <a:bodyPr wrap="none" anchor="ctr"/>
          <a:lstStyle/>
          <a:p>
            <a:pPr algn="ctr" fontAlgn="base">
              <a:spcBef>
                <a:spcPct val="0"/>
              </a:spcBef>
              <a:spcAft>
                <a:spcPct val="0"/>
              </a:spcAft>
            </a:pPr>
            <a:endParaRPr lang="es-ES_tradnl" smtClean="0">
              <a:solidFill>
                <a:srgbClr val="000000"/>
              </a:solidFill>
            </a:endParaRPr>
          </a:p>
        </p:txBody>
      </p:sp>
      <p:pic>
        <p:nvPicPr>
          <p:cNvPr id="4103" name="Picture 7" descr="logo_grande">
            <a:hlinkClick r:id="rId2"/>
          </p:cNvPr>
          <p:cNvPicPr>
            <a:picLocks noChangeAspect="1" noChangeArrowheads="1"/>
          </p:cNvPicPr>
          <p:nvPr/>
        </p:nvPicPr>
        <p:blipFill>
          <a:blip r:embed="rId3" cstate="print"/>
          <a:srcRect/>
          <a:stretch>
            <a:fillRect/>
          </a:stretch>
        </p:blipFill>
        <p:spPr bwMode="auto">
          <a:xfrm>
            <a:off x="2641600" y="0"/>
            <a:ext cx="6502400" cy="1562100"/>
          </a:xfrm>
          <a:prstGeom prst="rect">
            <a:avLst/>
          </a:prstGeom>
          <a:noFill/>
        </p:spPr>
      </p:pic>
      <p:sp>
        <p:nvSpPr>
          <p:cNvPr id="4104" name="Text Box 8"/>
          <p:cNvSpPr txBox="1">
            <a:spLocks noChangeArrowheads="1"/>
          </p:cNvSpPr>
          <p:nvPr/>
        </p:nvSpPr>
        <p:spPr bwMode="auto">
          <a:xfrm>
            <a:off x="0" y="1905001"/>
            <a:ext cx="12192000" cy="2369880"/>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524000" y="4724403"/>
            <a:ext cx="3556000" cy="1615827"/>
          </a:xfrm>
          <a:prstGeom prst="rect">
            <a:avLst/>
          </a:prstGeom>
          <a:noFill/>
          <a:ln w="19050">
            <a:noFill/>
            <a:prstDash val="sysDot"/>
            <a:miter lim="800000"/>
            <a:headEnd/>
            <a:tailEnd/>
          </a:ln>
          <a:effec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cstate="print"/>
          <a:srcRect/>
          <a:stretch>
            <a:fillRect/>
          </a:stretch>
        </p:blipFill>
        <p:spPr bwMode="auto">
          <a:xfrm>
            <a:off x="7518400" y="4191000"/>
            <a:ext cx="3149600" cy="2362200"/>
          </a:xfrm>
          <a:prstGeom prst="rect">
            <a:avLst/>
          </a:prstGeom>
          <a:noFill/>
        </p:spPr>
      </p:pic>
      <p:pic>
        <p:nvPicPr>
          <p:cNvPr id="4113" name="Picture 17" descr="flechas-8"/>
          <p:cNvPicPr>
            <a:picLocks noChangeAspect="1" noChangeArrowheads="1"/>
          </p:cNvPicPr>
          <p:nvPr/>
        </p:nvPicPr>
        <p:blipFill>
          <a:blip r:embed="rId6" cstate="print"/>
          <a:srcRect/>
          <a:stretch>
            <a:fillRect/>
          </a:stretch>
        </p:blipFill>
        <p:spPr bwMode="auto">
          <a:xfrm>
            <a:off x="5384800" y="4876800"/>
            <a:ext cx="16256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7112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7112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7112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7112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103</TotalTime>
  <Words>277</Words>
  <Application>Microsoft Office PowerPoint</Application>
  <PresentationFormat>Personalizado</PresentationFormat>
  <Paragraphs>9</Paragraphs>
  <Slides>62</Slides>
  <Notes>0</Notes>
  <HiddenSlides>0</HiddenSlides>
  <MMClips>1</MMClips>
  <ScaleCrop>false</ScaleCrop>
  <HeadingPairs>
    <vt:vector size="4" baseType="variant">
      <vt:variant>
        <vt:lpstr>Tema</vt:lpstr>
      </vt:variant>
      <vt:variant>
        <vt:i4>2</vt:i4>
      </vt:variant>
      <vt:variant>
        <vt:lpstr>Títulos de diapositiva</vt:lpstr>
      </vt:variant>
      <vt:variant>
        <vt:i4>62</vt:i4>
      </vt:variant>
    </vt:vector>
  </HeadingPairs>
  <TitlesOfParts>
    <vt:vector size="64"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jeremías candelo valencia</dc:creator>
  <cp:lastModifiedBy>Margarita</cp:lastModifiedBy>
  <cp:revision>13</cp:revision>
  <dcterms:created xsi:type="dcterms:W3CDTF">2016-08-12T02:11:52Z</dcterms:created>
  <dcterms:modified xsi:type="dcterms:W3CDTF">2016-09-19T16:36:52Z</dcterms:modified>
</cp:coreProperties>
</file>