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21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ysX2g+HI01WRq5Cn+VJyw==" hashData="4Iw5sTdaA5yC0vBROqYnnBZ3Av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0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09453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50037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2020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33732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2499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6621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30024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0155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01103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6238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51124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DCF1-3D01-4318-9F11-095019958E25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B5D4C-2ACB-4F04-8B92-4B9BEB074B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660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708671" y="612844"/>
            <a:ext cx="67746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Los páramos colombianos son ecosistemas únicos en el planeta, refugio de especies endémicas y fábricas naturales de agua.</a:t>
            </a:r>
          </a:p>
          <a:p>
            <a:pPr algn="ctr"/>
            <a:r>
              <a:rPr lang="es-CO" i="1" dirty="0" smtClean="0"/>
              <a:t>Los </a:t>
            </a:r>
            <a:r>
              <a:rPr lang="es-CO" i="1" dirty="0"/>
              <a:t>páramos comprenden extensas regiones que están por encima del límite del bosque y por debajo de las nieves perpetuas. Se trata de un piso altitudinal de las montañas de los trópicos, cuyas características climáticas especiales generan tipologías florísticas, ecológicas, edafológicas, geomorfológicas y </a:t>
            </a:r>
            <a:r>
              <a:rPr lang="es-CO" i="1" dirty="0" err="1"/>
              <a:t>microclimáticas</a:t>
            </a:r>
            <a:r>
              <a:rPr lang="es-CO" i="1" dirty="0"/>
              <a:t> especiales como la </a:t>
            </a:r>
            <a:r>
              <a:rPr lang="es-CO" i="1" dirty="0" err="1"/>
              <a:t>isotermia</a:t>
            </a:r>
            <a:r>
              <a:rPr lang="es-CO" i="1" dirty="0"/>
              <a:t> anual; es decir, una temperatura más o menos homogénea durante todo el año, con estacionalidad diaria —cambios fuertes de temperaturas: alta en el día y baja en la noche— y frecuentes heladas cuya periodicidad es mayor a medida que aumenta la altitud. </a:t>
            </a:r>
          </a:p>
          <a:p>
            <a:pPr algn="ctr"/>
            <a:r>
              <a:rPr lang="es-CO" i="1" dirty="0" smtClean="0"/>
              <a:t>Desde </a:t>
            </a:r>
            <a:r>
              <a:rPr lang="es-CO" i="1" dirty="0"/>
              <a:t>el punto de vista hídrico, los páramos pueden presentar de 9 a 12 meses de máxima humedad con oscilaciones diarias y temperaturas contrastantes con cambios súbitos en el mismo día, que pueden pasar de horas de intenso brillo solar a situaciones bajo densa niebla y humedad atmosférica del 100%. Los días de alta radiación solar son seguidos por noches extremadamente frías, debido a la irradiación nocturna. Este ciclo térmico ubica los páramos en un intervalo entre 10 y -2 °C. Las bajas temperaturas favorecen la lenta descomposición de la materia orgánica, lo cual da origen a suelos húmicos.</a:t>
            </a:r>
          </a:p>
        </p:txBody>
      </p:sp>
      <p:sp>
        <p:nvSpPr>
          <p:cNvPr id="3" name="CuadroTexto 2"/>
          <p:cNvSpPr txBox="1"/>
          <p:nvPr/>
        </p:nvSpPr>
        <p:spPr>
          <a:xfrm rot="778000">
            <a:off x="10057209" y="535900"/>
            <a:ext cx="1657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Noches del Tolima-Jaime Llano </a:t>
            </a:r>
            <a:r>
              <a:rPr lang="es-CO" sz="1000" b="1" i="1" dirty="0" err="1" smtClean="0"/>
              <a:t>Gonzalez</a:t>
            </a:r>
            <a:endParaRPr lang="es-CO" sz="1000" b="1" i="1" dirty="0"/>
          </a:p>
        </p:txBody>
      </p:sp>
      <p:pic>
        <p:nvPicPr>
          <p:cNvPr id="5" name="Jaime_Llano_Gonz_lez_-_Noches_del_Tolim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323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517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962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084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611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562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087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786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24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21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13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433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708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921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579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88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029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61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604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045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117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90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9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073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945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133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82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742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153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1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42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145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789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959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31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17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931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565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779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141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307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248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106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071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596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172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004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603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32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4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579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357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710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479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799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023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523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269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28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4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703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588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92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142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15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99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03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74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239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244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698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33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191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70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879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196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454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890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500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124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261</Words>
  <Application>Microsoft Office PowerPoint</Application>
  <PresentationFormat>Personalizado</PresentationFormat>
  <Paragraphs>8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2017-03-30T02:37:08Z</dcterms:created>
  <dcterms:modified xsi:type="dcterms:W3CDTF">2017-04-20T17:33:12Z</dcterms:modified>
</cp:coreProperties>
</file>