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6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FN4TesRiWFDwTJxFE9yFg==" hashData="3iC9mpvNwDQg0ING9rTNF+NuTO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09442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273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55807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60391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80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255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08273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4488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758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7943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93892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89325-2C35-4143-89F9-EC1FE4CCD721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C0C55-9201-4B67-A608-4813B1FCF5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1167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57745" y="1382286"/>
            <a:ext cx="947650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Páramo de </a:t>
            </a:r>
            <a:r>
              <a:rPr lang="es-CO" sz="2000" b="1" i="1" dirty="0" err="1" smtClean="0"/>
              <a:t>Santurbán</a:t>
            </a:r>
            <a:r>
              <a:rPr lang="es-CO" sz="2000" b="1" i="1" dirty="0" smtClean="0"/>
              <a:t> </a:t>
            </a:r>
          </a:p>
          <a:p>
            <a:pPr algn="ctr"/>
            <a:r>
              <a:rPr lang="es-CO" sz="2000" i="1" dirty="0" smtClean="0"/>
              <a:t>El complejo del páramo de </a:t>
            </a:r>
            <a:r>
              <a:rPr lang="es-CO" sz="2000" i="1" dirty="0" err="1" smtClean="0"/>
              <a:t>Santurbán</a:t>
            </a:r>
            <a:r>
              <a:rPr lang="es-CO" sz="2000" i="1" dirty="0" smtClean="0"/>
              <a:t> se ubica entre los departamentos de Norte de Santander y Santander, entre los 2.800 y 4290 </a:t>
            </a:r>
            <a:r>
              <a:rPr lang="es-CO" sz="2000" i="1" dirty="0" err="1" smtClean="0"/>
              <a:t>m.s.n.m</a:t>
            </a:r>
            <a:r>
              <a:rPr lang="es-CO" sz="2000" i="1" dirty="0" smtClean="0"/>
              <a:t> </a:t>
            </a:r>
          </a:p>
          <a:p>
            <a:pPr algn="ctr"/>
            <a:r>
              <a:rPr lang="es-CO" sz="2000" i="1" dirty="0" smtClean="0"/>
              <a:t>El Complejo de Páramo de </a:t>
            </a:r>
            <a:r>
              <a:rPr lang="es-CO" sz="2000" i="1" dirty="0" err="1" smtClean="0"/>
              <a:t>Santurban</a:t>
            </a:r>
            <a:r>
              <a:rPr lang="es-CO" sz="2000" i="1" dirty="0" smtClean="0"/>
              <a:t> se encuentra en la cordillera Oriental de los Andes Colombianos, conectado directamente con los complejos de Páramo </a:t>
            </a:r>
            <a:r>
              <a:rPr lang="es-CO" sz="2000" i="1" dirty="0" err="1" smtClean="0"/>
              <a:t>Almorzadero</a:t>
            </a:r>
            <a:r>
              <a:rPr lang="es-CO" sz="2000" i="1" dirty="0" smtClean="0"/>
              <a:t>, Cocuy, Pisba y Tota-</a:t>
            </a:r>
            <a:r>
              <a:rPr lang="es-CO" sz="2000" i="1" dirty="0" err="1" smtClean="0"/>
              <a:t>Bijagual</a:t>
            </a:r>
            <a:r>
              <a:rPr lang="es-CO" sz="2000" i="1" dirty="0" smtClean="0"/>
              <a:t>-</a:t>
            </a:r>
            <a:r>
              <a:rPr lang="es-CO" sz="2000" i="1" dirty="0" err="1" smtClean="0"/>
              <a:t>Mamapacha</a:t>
            </a:r>
            <a:r>
              <a:rPr lang="es-CO" sz="2000" i="1" dirty="0" smtClean="0"/>
              <a:t>. Es un sitio estratégico como reserva natural y zona de recarga y regulación de agua, clave para el desarrollo regional de los dos Departamentos Santander y Norte de Santander. 48 municipios colombianos se abastecen con agua proveniente de </a:t>
            </a:r>
            <a:r>
              <a:rPr lang="es-CO" sz="2000" i="1" dirty="0" err="1" smtClean="0"/>
              <a:t>Santurbán</a:t>
            </a:r>
            <a:r>
              <a:rPr lang="es-CO" sz="2000" i="1" dirty="0" smtClean="0"/>
              <a:t>, 15 en Santander y 33 en Norte de Santander, con una población total de 2.3 Millones de personas. Además el agua bajando desde </a:t>
            </a:r>
            <a:r>
              <a:rPr lang="es-CO" sz="2000" i="1" dirty="0" err="1" smtClean="0"/>
              <a:t>Santurbán</a:t>
            </a:r>
            <a:r>
              <a:rPr lang="es-CO" sz="2000" i="1" dirty="0" smtClean="0"/>
              <a:t> es el afluente más importante para el Lago Maracaibo en Venezuela.</a:t>
            </a:r>
          </a:p>
          <a:p>
            <a:pPr algn="ctr"/>
            <a:r>
              <a:rPr lang="es-CO" sz="2000" i="1" dirty="0"/>
              <a:t>E</a:t>
            </a:r>
            <a:r>
              <a:rPr lang="es-CO" sz="2000" i="1" dirty="0" smtClean="0"/>
              <a:t>l complejo de </a:t>
            </a:r>
            <a:r>
              <a:rPr lang="es-CO" sz="2000" i="1" dirty="0" err="1" smtClean="0"/>
              <a:t>Santurbán</a:t>
            </a:r>
            <a:r>
              <a:rPr lang="es-CO" sz="2000" i="1" dirty="0" smtClean="0"/>
              <a:t> posee una alta riqueza en flora, fauna y </a:t>
            </a:r>
            <a:r>
              <a:rPr lang="es-CO" sz="2000" i="1" dirty="0" err="1" smtClean="0"/>
              <a:t>microbióta</a:t>
            </a:r>
            <a:r>
              <a:rPr lang="es-CO" sz="2000" i="1" dirty="0" smtClean="0"/>
              <a:t> y ofrece paisajes andinos potenciales para el turismo.</a:t>
            </a:r>
            <a:endParaRPr lang="es-CO" sz="2000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8265456" y="5612859"/>
            <a:ext cx="19901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rgbClr val="FF0000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rgbClr val="FF0000"/>
                </a:solidFill>
              </a:rPr>
              <a:t>Para: mis </a:t>
            </a:r>
            <a:r>
              <a:rPr lang="es-CO" sz="1000" b="1" i="1" dirty="0" err="1" smtClean="0">
                <a:solidFill>
                  <a:srgbClr val="FF0000"/>
                </a:solidFill>
              </a:rPr>
              <a:t>pps</a:t>
            </a:r>
            <a:endParaRPr lang="es-CO" sz="1000" b="1" i="1" dirty="0" smtClean="0">
              <a:solidFill>
                <a:srgbClr val="FF0000"/>
              </a:solidFill>
            </a:endParaRPr>
          </a:p>
          <a:p>
            <a:pPr algn="ctr"/>
            <a:r>
              <a:rPr lang="es-CO" sz="1000" b="1" i="1" dirty="0" smtClean="0">
                <a:solidFill>
                  <a:srgbClr val="FF0000"/>
                </a:solidFill>
              </a:rPr>
              <a:t>Música: Colombia Tierra Querida</a:t>
            </a:r>
            <a:endParaRPr lang="es-CO" sz="1000" b="1" i="1" dirty="0">
              <a:solidFill>
                <a:srgbClr val="FF0000"/>
              </a:solidFill>
            </a:endParaRPr>
          </a:p>
        </p:txBody>
      </p:sp>
      <p:pic>
        <p:nvPicPr>
          <p:cNvPr id="5" name="COLOMBIA_TIERRA_QUERIDA_ORIGINAL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565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05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2836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3066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761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4046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5320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5110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2259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8920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773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813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8180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4379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5195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81505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74985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7263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3226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9443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74306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9553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1652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19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50728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28203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78293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05884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1294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3354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705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72171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48704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75358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68595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27599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6281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53000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00785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0224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4892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1692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29705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22154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55798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180907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9637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968866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21066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12192000" cy="28263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008524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522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660700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71790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166789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7000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46786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03727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7195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80767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53179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5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190</Words>
  <Application>Microsoft Office PowerPoint</Application>
  <PresentationFormat>Personalizado</PresentationFormat>
  <Paragraphs>9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2016-07-24T03:56:08Z</dcterms:created>
  <dcterms:modified xsi:type="dcterms:W3CDTF">2016-09-13T22:33:05Z</dcterms:modified>
</cp:coreProperties>
</file>